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ibre Franklin"/>
      <p:regular r:id="rId28"/>
      <p:bold r:id="rId29"/>
      <p:italic r:id="rId30"/>
      <p:boldItalic r:id="rId31"/>
    </p:embeddedFont>
    <p:embeddedFont>
      <p:font typeface="Comfortaa"/>
      <p:regular r:id="rId32"/>
      <p:bold r:id="rId33"/>
    </p:embeddedFont>
    <p:embeddedFont>
      <p:font typeface="Libre Franklin Thin"/>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35" Type="http://schemas.openxmlformats.org/officeDocument/2006/relationships/font" Target="fonts/LibreFranklinThin-bold.fntdata"/><Relationship Id="rId12" Type="http://schemas.openxmlformats.org/officeDocument/2006/relationships/slide" Target="slides/slide7.xml"/><Relationship Id="rId34" Type="http://schemas.openxmlformats.org/officeDocument/2006/relationships/font" Target="fonts/LibreFranklinThin-regular.fntdata"/><Relationship Id="rId15" Type="http://schemas.openxmlformats.org/officeDocument/2006/relationships/slide" Target="slides/slide10.xml"/><Relationship Id="rId37" Type="http://schemas.openxmlformats.org/officeDocument/2006/relationships/font" Target="fonts/LibreFranklinThin-boldItalic.fntdata"/><Relationship Id="rId14" Type="http://schemas.openxmlformats.org/officeDocument/2006/relationships/slide" Target="slides/slide9.xml"/><Relationship Id="rId36" Type="http://schemas.openxmlformats.org/officeDocument/2006/relationships/font" Target="fonts/LibreFranklinThin-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ca8b8c93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a2ca8b8c93_2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44" name="Google Shape;144;ga2ca8b8c93_2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4f854d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d4f854d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ick - uniform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2ef2ab2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2ef2ab2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Some models tend to only take info from the beginning due to training bias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4f854d2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4f854d2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ick - talk about abstractive vs extractive performance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dc88705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dc88705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 - talk about abstractive vs extractive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dca9c2e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dca9c2e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 this is an example of one of the speeches generated by one of our models, thr t5, on gwb 2003 sotu speech. We have determined that the t5 generated a summary that sums up the speech well, however it attributes the author to John Avalon, a modern political commentator, due to their similarity of language that it found on the cnn dataset. Models trained on the cnn/dailymail dataset tended to analyze gramatical structures and similarities in ngrams of certain speakers to try to connect a text to an author in order to generate a better summary, often a modern political speaker as opposed to an older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Speech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Since we couldn’t get golden summaries for the speeches, we couldn’t do any analysis on the speeches, so most of our research was focused on Tifu.</a:t>
            </a:r>
            <a:endParaRPr>
              <a:solidFill>
                <a:schemeClr val="dk1"/>
              </a:solidFill>
            </a:endParaRPr>
          </a:p>
          <a:p>
            <a:pPr indent="0" lvl="0" marL="0" rtl="0" algn="l">
              <a:spcBef>
                <a:spcPts val="0"/>
              </a:spcBef>
              <a:spcAft>
                <a:spcPts val="0"/>
              </a:spcAft>
              <a:buNone/>
            </a:pPr>
            <a:r>
              <a:rPr lang="en">
                <a:solidFill>
                  <a:schemeClr val="dk1"/>
                </a:solidFill>
              </a:rPr>
              <a:t>In addition, speeches are so large models aren’t able to summarize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Untrained T5 generated summaries that were attributed to modern people due to training on datasets like cnn that have modern people using similar professional grammer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2ef2ab2c8_5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2ef2ab2c8_5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rPr lang="en"/>
              <a:t>Here is what a piece of data from reddit could look like with the original human tldr that we use as the golden summary for the rouge comparison.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2ca8b8c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2ca8b8c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rPr lang="en"/>
              <a:t>Here are the summaries generated by our models for this tifu.</a:t>
            </a:r>
            <a:endParaRPr/>
          </a:p>
          <a:p>
            <a:pPr indent="0" lvl="0" marL="0" rtl="0" algn="l">
              <a:spcBef>
                <a:spcPts val="0"/>
              </a:spcBef>
              <a:spcAft>
                <a:spcPts val="0"/>
              </a:spcAft>
              <a:buNone/>
            </a:pPr>
            <a:r>
              <a:rPr lang="en"/>
              <a:t>The most notable one here is Pegasus tifu, who had the highest rouge score for this tifu. This is due to the fact that pegasus was pretrained on tifu, so it knows what rouge looks for in a comparison of tldrs.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T5- Good summary but wrong attribution</a:t>
            </a:r>
            <a:endParaRPr/>
          </a:p>
          <a:p>
            <a:pPr indent="0" lvl="0" marL="0" rtl="0" algn="l">
              <a:spcBef>
                <a:spcPts val="0"/>
              </a:spcBef>
              <a:spcAft>
                <a:spcPts val="0"/>
              </a:spcAft>
              <a:buNone/>
            </a:pPr>
            <a:r>
              <a:rPr lang="en"/>
              <a:t>Peg Tifu- perfect summary (notable) talk about this one</a:t>
            </a:r>
            <a:endParaRPr/>
          </a:p>
          <a:p>
            <a:pPr indent="0" lvl="0" marL="0" rtl="0" algn="l">
              <a:spcBef>
                <a:spcPts val="0"/>
              </a:spcBef>
              <a:spcAft>
                <a:spcPts val="0"/>
              </a:spcAft>
              <a:buNone/>
            </a:pPr>
            <a:r>
              <a:rPr lang="en"/>
              <a:t>Peg xsum- extremely short</a:t>
            </a:r>
            <a:endParaRPr/>
          </a:p>
          <a:p>
            <a:pPr indent="0" lvl="0" marL="0" rtl="0" algn="l">
              <a:spcBef>
                <a:spcPts val="0"/>
              </a:spcBef>
              <a:spcAft>
                <a:spcPts val="0"/>
              </a:spcAft>
              <a:buNone/>
            </a:pPr>
            <a:r>
              <a:rPr lang="en"/>
              <a:t>Spacy- very extractive; takes beginning of data</a:t>
            </a:r>
            <a:endParaRPr/>
          </a:p>
          <a:p>
            <a:pPr indent="0" lvl="0" marL="0" rtl="0" algn="l">
              <a:spcBef>
                <a:spcPts val="0"/>
              </a:spcBef>
              <a:spcAft>
                <a:spcPts val="0"/>
              </a:spcAft>
              <a:buNone/>
            </a:pPr>
            <a:r>
              <a:rPr lang="en"/>
              <a:t>Bert- highly extractive, took sentences from beginning of data</a:t>
            </a:r>
            <a:endParaRPr/>
          </a:p>
          <a:p>
            <a:pPr indent="0" lvl="0" marL="0" rtl="0" algn="l">
              <a:spcBef>
                <a:spcPts val="0"/>
              </a:spcBef>
              <a:spcAft>
                <a:spcPts val="0"/>
              </a:spcAft>
              <a:buNone/>
            </a:pPr>
            <a:r>
              <a:rPr lang="en"/>
              <a:t>Ernie-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dca9c2e7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dca9c2e7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E87500"/>
                </a:solidFill>
                <a:latin typeface="Georgia"/>
                <a:ea typeface="Georgia"/>
                <a:cs typeface="Georgia"/>
                <a:sym typeface="Georgia"/>
              </a:rPr>
              <a:t>Relevance:</a:t>
            </a:r>
            <a:endParaRPr sz="1400">
              <a:solidFill>
                <a:srgbClr val="E87500"/>
              </a:solidFill>
              <a:latin typeface="Georgia"/>
              <a:ea typeface="Georgia"/>
              <a:cs typeface="Georgia"/>
              <a:sym typeface="Georgia"/>
            </a:endParaRPr>
          </a:p>
          <a:p>
            <a:pPr indent="-317500" lvl="0" marL="457200" rtl="0" algn="l">
              <a:lnSpc>
                <a:spcPct val="115000"/>
              </a:lnSpc>
              <a:spcBef>
                <a:spcPts val="0"/>
              </a:spcBef>
              <a:spcAft>
                <a:spcPts val="0"/>
              </a:spcAft>
              <a:buClr>
                <a:srgbClr val="E87500"/>
              </a:buClr>
              <a:buSzPts val="1400"/>
              <a:buFont typeface="Georgia"/>
              <a:buAutoNum type="arabicPeriod"/>
            </a:pPr>
            <a:r>
              <a:rPr lang="en" sz="1400">
                <a:solidFill>
                  <a:srgbClr val="E87500"/>
                </a:solidFill>
                <a:latin typeface="Georgia"/>
                <a:ea typeface="Georgia"/>
                <a:cs typeface="Georgia"/>
                <a:sym typeface="Georgia"/>
              </a:rPr>
              <a:t>News articles tend to place the most relevant information at the beginning or end of the text</a:t>
            </a:r>
            <a:endParaRPr sz="1400">
              <a:solidFill>
                <a:srgbClr val="E87500"/>
              </a:solidFill>
              <a:latin typeface="Georgia"/>
              <a:ea typeface="Georgia"/>
              <a:cs typeface="Georgia"/>
              <a:sym typeface="Georgia"/>
            </a:endParaRPr>
          </a:p>
          <a:p>
            <a:pPr indent="-317500" lvl="0" marL="457200" rtl="0" algn="l">
              <a:lnSpc>
                <a:spcPct val="115000"/>
              </a:lnSpc>
              <a:spcBef>
                <a:spcPts val="0"/>
              </a:spcBef>
              <a:spcAft>
                <a:spcPts val="0"/>
              </a:spcAft>
              <a:buClr>
                <a:srgbClr val="E87500"/>
              </a:buClr>
              <a:buSzPts val="1400"/>
              <a:buFont typeface="Georgia"/>
              <a:buAutoNum type="arabicPeriod"/>
            </a:pPr>
            <a:r>
              <a:rPr lang="en" sz="1400">
                <a:solidFill>
                  <a:srgbClr val="E87500"/>
                </a:solidFill>
                <a:latin typeface="Georgia"/>
                <a:ea typeface="Georgia"/>
                <a:cs typeface="Georgia"/>
                <a:sym typeface="Georgia"/>
              </a:rPr>
              <a:t>Models trained on CNN/DailyMail performed poorly on speeches and reddit datasets, where significant information is more scattered throughout the text</a:t>
            </a:r>
            <a:endParaRPr sz="1400">
              <a:solidFill>
                <a:srgbClr val="E87500"/>
              </a:solidFill>
              <a:latin typeface="Georgia"/>
              <a:ea typeface="Georgia"/>
              <a:cs typeface="Georgia"/>
              <a:sym typeface="Georgia"/>
            </a:endParaRPr>
          </a:p>
          <a:p>
            <a:pPr indent="-317500" lvl="0" marL="457200" rtl="0" algn="l">
              <a:lnSpc>
                <a:spcPct val="115000"/>
              </a:lnSpc>
              <a:spcBef>
                <a:spcPts val="0"/>
              </a:spcBef>
              <a:spcAft>
                <a:spcPts val="0"/>
              </a:spcAft>
              <a:buClr>
                <a:srgbClr val="E87500"/>
              </a:buClr>
              <a:buSzPts val="1400"/>
              <a:buFont typeface="Georgia"/>
              <a:buAutoNum type="arabicPeriod"/>
            </a:pPr>
            <a:r>
              <a:rPr lang="en" sz="1400">
                <a:solidFill>
                  <a:srgbClr val="E87500"/>
                </a:solidFill>
                <a:latin typeface="Georgia"/>
                <a:ea typeface="Georgia"/>
                <a:cs typeface="Georgia"/>
                <a:sym typeface="Georgia"/>
              </a:rPr>
              <a:t>Important information for summarization was often located in the title, leaving it out of the main text.</a:t>
            </a:r>
            <a:endParaRPr sz="1400"/>
          </a:p>
          <a:p>
            <a:pPr indent="0" lvl="0" marL="0" rtl="0" algn="l">
              <a:lnSpc>
                <a:spcPct val="115000"/>
              </a:lnSpc>
              <a:spcBef>
                <a:spcPts val="0"/>
              </a:spcBef>
              <a:spcAft>
                <a:spcPts val="0"/>
              </a:spcAft>
              <a:buClr>
                <a:schemeClr val="dk1"/>
              </a:buClr>
              <a:buSzPts val="1100"/>
              <a:buFont typeface="Arial"/>
              <a:buNone/>
            </a:pPr>
            <a:r>
              <a:rPr lang="en" sz="1400"/>
              <a:t>Writing Style:</a:t>
            </a:r>
            <a:endParaRPr sz="1400"/>
          </a:p>
          <a:p>
            <a:pPr indent="-317500" lvl="0" marL="457200" rtl="0" algn="l">
              <a:lnSpc>
                <a:spcPct val="115000"/>
              </a:lnSpc>
              <a:spcBef>
                <a:spcPts val="0"/>
              </a:spcBef>
              <a:spcAft>
                <a:spcPts val="0"/>
              </a:spcAft>
              <a:buClr>
                <a:srgbClr val="E87500"/>
              </a:buClr>
              <a:buSzPts val="1400"/>
              <a:buAutoNum type="arabicPeriod"/>
            </a:pPr>
            <a:r>
              <a:rPr lang="en" sz="1400">
                <a:solidFill>
                  <a:srgbClr val="E87500"/>
                </a:solidFill>
                <a:latin typeface="Georgia"/>
                <a:ea typeface="Georgia"/>
                <a:cs typeface="Georgia"/>
                <a:sym typeface="Georgia"/>
              </a:rPr>
              <a:t>Models trained on modern English corpora </a:t>
            </a:r>
            <a:r>
              <a:rPr b="1" lang="en" sz="1400">
                <a:solidFill>
                  <a:srgbClr val="E87500"/>
                </a:solidFill>
                <a:latin typeface="Georgia"/>
                <a:ea typeface="Georgia"/>
                <a:cs typeface="Georgia"/>
                <a:sym typeface="Georgia"/>
              </a:rPr>
              <a:t>struggled</a:t>
            </a:r>
            <a:r>
              <a:rPr lang="en" sz="1400">
                <a:solidFill>
                  <a:srgbClr val="E87500"/>
                </a:solidFill>
                <a:latin typeface="Georgia"/>
                <a:ea typeface="Georgia"/>
                <a:cs typeface="Georgia"/>
                <a:sym typeface="Georgia"/>
              </a:rPr>
              <a:t> with summarization on </a:t>
            </a:r>
            <a:r>
              <a:rPr b="1" lang="en" sz="1400">
                <a:solidFill>
                  <a:srgbClr val="E87500"/>
                </a:solidFill>
                <a:latin typeface="Georgia"/>
                <a:ea typeface="Georgia"/>
                <a:cs typeface="Georgia"/>
                <a:sym typeface="Georgia"/>
              </a:rPr>
              <a:t>older</a:t>
            </a:r>
            <a:r>
              <a:rPr lang="en" sz="1400">
                <a:solidFill>
                  <a:srgbClr val="E87500"/>
                </a:solidFill>
                <a:latin typeface="Georgia"/>
                <a:ea typeface="Georgia"/>
                <a:cs typeface="Georgia"/>
                <a:sym typeface="Georgia"/>
              </a:rPr>
              <a:t> English texts such as speeches from 1790 to the 1850’s. Unable to recognize </a:t>
            </a:r>
            <a:r>
              <a:rPr b="1" lang="en" sz="1400">
                <a:solidFill>
                  <a:srgbClr val="E87500"/>
                </a:solidFill>
                <a:latin typeface="Georgia"/>
                <a:ea typeface="Georgia"/>
                <a:cs typeface="Georgia"/>
                <a:sym typeface="Georgia"/>
              </a:rPr>
              <a:t>slang</a:t>
            </a:r>
            <a:r>
              <a:rPr lang="en" sz="1400">
                <a:solidFill>
                  <a:srgbClr val="E87500"/>
                </a:solidFill>
                <a:latin typeface="Georgia"/>
                <a:ea typeface="Georgia"/>
                <a:cs typeface="Georgia"/>
                <a:sym typeface="Georgia"/>
              </a:rPr>
              <a:t> and </a:t>
            </a:r>
            <a:r>
              <a:rPr b="1" lang="en" sz="1400">
                <a:solidFill>
                  <a:srgbClr val="E87500"/>
                </a:solidFill>
                <a:latin typeface="Georgia"/>
                <a:ea typeface="Georgia"/>
                <a:cs typeface="Georgia"/>
                <a:sym typeface="Georgia"/>
              </a:rPr>
              <a:t>outdated</a:t>
            </a:r>
            <a:r>
              <a:rPr lang="en" sz="1400">
                <a:solidFill>
                  <a:srgbClr val="E87500"/>
                </a:solidFill>
                <a:latin typeface="Georgia"/>
                <a:ea typeface="Georgia"/>
                <a:cs typeface="Georgia"/>
                <a:sym typeface="Georgia"/>
              </a:rPr>
              <a:t> grammar</a:t>
            </a:r>
            <a:endParaRPr sz="1400">
              <a:solidFill>
                <a:srgbClr val="E87500"/>
              </a:solidFill>
              <a:latin typeface="Georgia"/>
              <a:ea typeface="Georgia"/>
              <a:cs typeface="Georgia"/>
              <a:sym typeface="Georgia"/>
            </a:endParaRPr>
          </a:p>
          <a:p>
            <a:pPr indent="-317500" lvl="0" marL="457200" rtl="0" algn="l">
              <a:lnSpc>
                <a:spcPct val="115000"/>
              </a:lnSpc>
              <a:spcBef>
                <a:spcPts val="0"/>
              </a:spcBef>
              <a:spcAft>
                <a:spcPts val="0"/>
              </a:spcAft>
              <a:buClr>
                <a:srgbClr val="E87500"/>
              </a:buClr>
              <a:buSzPts val="1400"/>
              <a:buFont typeface="Georgia"/>
              <a:buAutoNum type="arabicPeriod"/>
            </a:pPr>
            <a:r>
              <a:rPr lang="en" sz="1400">
                <a:solidFill>
                  <a:srgbClr val="E87500"/>
                </a:solidFill>
                <a:latin typeface="Georgia"/>
                <a:ea typeface="Georgia"/>
                <a:cs typeface="Georgia"/>
                <a:sym typeface="Georgia"/>
              </a:rPr>
              <a:t>With the Reddit dataset, </a:t>
            </a:r>
            <a:r>
              <a:rPr b="1" lang="en" sz="1400">
                <a:solidFill>
                  <a:srgbClr val="E87500"/>
                </a:solidFill>
                <a:latin typeface="Georgia"/>
                <a:ea typeface="Georgia"/>
                <a:cs typeface="Georgia"/>
                <a:sym typeface="Georgia"/>
              </a:rPr>
              <a:t>different</a:t>
            </a:r>
            <a:r>
              <a:rPr lang="en" sz="1400">
                <a:solidFill>
                  <a:srgbClr val="E87500"/>
                </a:solidFill>
                <a:latin typeface="Georgia"/>
                <a:ea typeface="Georgia"/>
                <a:cs typeface="Georgia"/>
                <a:sym typeface="Georgia"/>
              </a:rPr>
              <a:t> writing styles resulted in </a:t>
            </a:r>
            <a:r>
              <a:rPr b="1" lang="en" sz="1400">
                <a:solidFill>
                  <a:srgbClr val="E87500"/>
                </a:solidFill>
                <a:latin typeface="Georgia"/>
                <a:ea typeface="Georgia"/>
                <a:cs typeface="Georgia"/>
                <a:sym typeface="Georgia"/>
              </a:rPr>
              <a:t>variable</a:t>
            </a:r>
            <a:r>
              <a:rPr lang="en" sz="1400">
                <a:solidFill>
                  <a:srgbClr val="E87500"/>
                </a:solidFill>
                <a:latin typeface="Georgia"/>
                <a:ea typeface="Georgia"/>
                <a:cs typeface="Georgia"/>
                <a:sym typeface="Georgia"/>
              </a:rPr>
              <a:t> summarization results generated from the model.</a:t>
            </a:r>
            <a:endParaRPr sz="1400">
              <a:solidFill>
                <a:srgbClr val="E87500"/>
              </a:solidFill>
              <a:latin typeface="Georgia"/>
              <a:ea typeface="Georgia"/>
              <a:cs typeface="Georgia"/>
              <a:sym typeface="Georgia"/>
            </a:endParaRPr>
          </a:p>
          <a:p>
            <a:pPr indent="-317500" lvl="0" marL="457200" rtl="0" algn="l">
              <a:lnSpc>
                <a:spcPct val="115000"/>
              </a:lnSpc>
              <a:spcBef>
                <a:spcPts val="0"/>
              </a:spcBef>
              <a:spcAft>
                <a:spcPts val="0"/>
              </a:spcAft>
              <a:buClr>
                <a:srgbClr val="E87500"/>
              </a:buClr>
              <a:buSzPts val="1400"/>
              <a:buFont typeface="Georgia"/>
              <a:buAutoNum type="arabicPeriod"/>
            </a:pPr>
            <a:r>
              <a:rPr lang="en" sz="1400">
                <a:solidFill>
                  <a:srgbClr val="E87500"/>
                </a:solidFill>
                <a:latin typeface="Georgia"/>
                <a:ea typeface="Georgia"/>
                <a:cs typeface="Georgia"/>
                <a:sym typeface="Georgia"/>
              </a:rPr>
              <a:t>Abstractive models generally performed </a:t>
            </a:r>
            <a:r>
              <a:rPr b="1" lang="en" sz="1400">
                <a:solidFill>
                  <a:srgbClr val="E87500"/>
                </a:solidFill>
                <a:latin typeface="Georgia"/>
                <a:ea typeface="Georgia"/>
                <a:cs typeface="Georgia"/>
                <a:sym typeface="Georgia"/>
              </a:rPr>
              <a:t>better</a:t>
            </a:r>
            <a:r>
              <a:rPr lang="en" sz="1400">
                <a:solidFill>
                  <a:srgbClr val="E87500"/>
                </a:solidFill>
                <a:latin typeface="Georgia"/>
                <a:ea typeface="Georgia"/>
                <a:cs typeface="Georgia"/>
                <a:sym typeface="Georgia"/>
              </a:rPr>
              <a:t> on summarizing </a:t>
            </a:r>
            <a:r>
              <a:rPr b="1" lang="en" sz="1400">
                <a:solidFill>
                  <a:srgbClr val="E87500"/>
                </a:solidFill>
                <a:latin typeface="Georgia"/>
                <a:ea typeface="Georgia"/>
                <a:cs typeface="Georgia"/>
                <a:sym typeface="Georgia"/>
              </a:rPr>
              <a:t>Reddit</a:t>
            </a:r>
            <a:r>
              <a:rPr lang="en" sz="1400">
                <a:solidFill>
                  <a:srgbClr val="E87500"/>
                </a:solidFill>
                <a:latin typeface="Georgia"/>
                <a:ea typeface="Georgia"/>
                <a:cs typeface="Georgia"/>
                <a:sym typeface="Georgia"/>
              </a:rPr>
              <a:t> posts because the reference summaries are also generally </a:t>
            </a:r>
            <a:r>
              <a:rPr b="1" lang="en" sz="1400">
                <a:solidFill>
                  <a:srgbClr val="E87500"/>
                </a:solidFill>
                <a:latin typeface="Georgia"/>
                <a:ea typeface="Georgia"/>
                <a:cs typeface="Georgia"/>
                <a:sym typeface="Georgia"/>
              </a:rPr>
              <a:t>abstractive. Human summaries are inherently abstract, which leads to better results when comparing to abstractive models</a:t>
            </a:r>
            <a:endParaRPr sz="14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db1aac7a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db1aac7a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 Hardware: </a:t>
            </a:r>
            <a:r>
              <a:rPr lang="en"/>
              <a:t>Many of the models that we ran were the smaller sized models due to our constraints with computation power. </a:t>
            </a:r>
            <a:r>
              <a:rPr lang="en">
                <a:solidFill>
                  <a:schemeClr val="dk1"/>
                </a:solidFill>
              </a:rPr>
              <a:t>Results could be improved if we had resources to use larger model sizes.</a:t>
            </a:r>
            <a:r>
              <a:rPr lang="en"/>
              <a:t>                                    `</a:t>
            </a:r>
            <a:endParaRPr/>
          </a:p>
          <a:p>
            <a:pPr indent="0" lvl="0" marL="0" rtl="0" algn="l">
              <a:spcBef>
                <a:spcPts val="0"/>
              </a:spcBef>
              <a:spcAft>
                <a:spcPts val="0"/>
              </a:spcAft>
              <a:buClr>
                <a:schemeClr val="dk1"/>
              </a:buClr>
              <a:buSzPts val="1100"/>
              <a:buFont typeface="Arial"/>
              <a:buNone/>
            </a:pPr>
            <a:r>
              <a:rPr lang="en"/>
              <a:t>Large bodies of text such as speeches were not possible to use for some models due to maximum input size.                  `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Human Annotated: Golden summaries were not available with our speech dataset, which are necessary for ROUGE evaluation.</a:t>
            </a:r>
            <a:endParaRPr/>
          </a:p>
          <a:p>
            <a:pPr indent="0" lvl="0" marL="0" rtl="0" algn="l">
              <a:spcBef>
                <a:spcPts val="0"/>
              </a:spcBef>
              <a:spcAft>
                <a:spcPts val="0"/>
              </a:spcAft>
              <a:buClr>
                <a:schemeClr val="dk1"/>
              </a:buClr>
              <a:buSzPts val="1100"/>
              <a:buFont typeface="Arial"/>
              <a:buNone/>
            </a:pPr>
            <a:r>
              <a:rPr lang="en"/>
              <a:t>         How to get golden summaries if missing?</a:t>
            </a:r>
            <a:endParaRPr/>
          </a:p>
          <a:p>
            <a:pPr indent="0" lvl="0" marL="0" rtl="0" algn="l">
              <a:spcBef>
                <a:spcPts val="0"/>
              </a:spcBef>
              <a:spcAft>
                <a:spcPts val="0"/>
              </a:spcAft>
              <a:buClr>
                <a:schemeClr val="dk1"/>
              </a:buClr>
              <a:buSzPts val="1100"/>
              <a:buFont typeface="Arial"/>
              <a:buNone/>
            </a:pPr>
            <a:r>
              <a:rPr lang="en"/>
              <a:t>1. Amazon Mechanical Turk</a:t>
            </a:r>
            <a:endParaRPr/>
          </a:p>
          <a:p>
            <a:pPr indent="0" lvl="0" marL="0" rtl="0" algn="l">
              <a:spcBef>
                <a:spcPts val="0"/>
              </a:spcBef>
              <a:spcAft>
                <a:spcPts val="0"/>
              </a:spcAft>
              <a:buClr>
                <a:schemeClr val="dk1"/>
              </a:buClr>
              <a:buSzPts val="1100"/>
              <a:buFont typeface="Arial"/>
              <a:buNone/>
            </a:pPr>
            <a:r>
              <a:rPr lang="en"/>
              <a:t>2. Using well performing extractive summarizers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 Summaries were only evaluated in English      `</a:t>
            </a:r>
            <a:endParaRPr/>
          </a:p>
          <a:p>
            <a:pPr indent="0" lvl="0" marL="0" rtl="0" algn="l">
              <a:spcBef>
                <a:spcPts val="0"/>
              </a:spcBef>
              <a:spcAft>
                <a:spcPts val="0"/>
              </a:spcAft>
              <a:buNone/>
            </a:pPr>
            <a:r>
              <a:rPr lang="en"/>
              <a:t>Several models were trained on English language styles vastly different than target dataset. CNN Dailymail -&gt; Reddit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2ca8b8c93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2ca8b8c93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Varun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500"/>
              <a:buFont typeface="Arial"/>
              <a:buNone/>
            </a:pPr>
            <a:r>
              <a:rPr lang="en" sz="1300">
                <a:solidFill>
                  <a:srgbClr val="E87500"/>
                </a:solidFill>
                <a:latin typeface="Georgia"/>
                <a:ea typeface="Georgia"/>
                <a:cs typeface="Georgia"/>
                <a:sym typeface="Georgia"/>
              </a:rPr>
              <a:t>Summarize this:</a:t>
            </a:r>
            <a:endParaRPr sz="1300">
              <a:solidFill>
                <a:srgbClr val="E87500"/>
              </a:solidFill>
              <a:latin typeface="Georgia"/>
              <a:ea typeface="Georgia"/>
              <a:cs typeface="Georgia"/>
              <a:sym typeface="Georgia"/>
            </a:endParaRPr>
          </a:p>
          <a:p>
            <a:pPr indent="0" lvl="0" marL="0" rtl="0" algn="l">
              <a:spcBef>
                <a:spcPts val="0"/>
              </a:spcBef>
              <a:spcAft>
                <a:spcPts val="0"/>
              </a:spcAft>
              <a:buClr>
                <a:schemeClr val="dk1"/>
              </a:buClr>
              <a:buSzPts val="500"/>
              <a:buFont typeface="Arial"/>
              <a:buNone/>
            </a:pPr>
            <a:r>
              <a:rPr lang="en" sz="1300">
                <a:solidFill>
                  <a:srgbClr val="E87500"/>
                </a:solidFill>
                <a:latin typeface="Georgia"/>
                <a:ea typeface="Georgia"/>
                <a:cs typeface="Georgia"/>
                <a:sym typeface="Georgia"/>
              </a:rPr>
              <a:t>Researchers in Natural Language Processing are constantly refining their tools and models to becoming the state of the art, but there is limited understanding on why some models perform better than others. With this observation, we provided a better understanding of how each model performs on comparatively different corpora of texts and analyzed the limitations that contributes to the resulting performance. We observe that abstractive models generally performed better than extractive models on datasets that are large and varying in writing styles. Furthermore, we note that models performed better on datasets that more closely resemble the datasets they were trained on.</a:t>
            </a:r>
            <a:endParaRPr sz="1300">
              <a:solidFill>
                <a:srgbClr val="E87500"/>
              </a:solidFill>
              <a:latin typeface="Georgia"/>
              <a:ea typeface="Georgia"/>
              <a:cs typeface="Georgia"/>
              <a:sym typeface="Georgia"/>
            </a:endParaRPr>
          </a:p>
          <a:p>
            <a:pPr indent="0" lvl="0" marL="0" rtl="0" algn="l">
              <a:spcBef>
                <a:spcPts val="0"/>
              </a:spcBef>
              <a:spcAft>
                <a:spcPts val="0"/>
              </a:spcAft>
              <a:buClr>
                <a:schemeClr val="dk1"/>
              </a:buClr>
              <a:buSzPts val="500"/>
              <a:buFont typeface="Arial"/>
              <a:buNone/>
            </a:pPr>
            <a:r>
              <a:t/>
            </a:r>
            <a:endParaRPr sz="1300">
              <a:solidFill>
                <a:srgbClr val="E87500"/>
              </a:solidFill>
              <a:latin typeface="Georgia"/>
              <a:ea typeface="Georgia"/>
              <a:cs typeface="Georgia"/>
              <a:sym typeface="Georgia"/>
            </a:endParaRPr>
          </a:p>
          <a:p>
            <a:pPr indent="-311150" lvl="0" marL="457200" rtl="0" algn="l">
              <a:spcBef>
                <a:spcPts val="0"/>
              </a:spcBef>
              <a:spcAft>
                <a:spcPts val="0"/>
              </a:spcAft>
              <a:buClr>
                <a:srgbClr val="E87500"/>
              </a:buClr>
              <a:buSzPts val="1300"/>
              <a:buChar char="-"/>
            </a:pPr>
            <a:r>
              <a:rPr lang="en" sz="1300">
                <a:solidFill>
                  <a:srgbClr val="E87500"/>
                </a:solidFill>
                <a:latin typeface="Georgia"/>
                <a:ea typeface="Georgia"/>
                <a:cs typeface="Georgia"/>
                <a:sym typeface="Georgia"/>
              </a:rPr>
              <a:t>research should primarily focus on reliably getting data with different writing styles </a:t>
            </a:r>
            <a:endParaRPr sz="1300">
              <a:solidFill>
                <a:srgbClr val="E87500"/>
              </a:solidFill>
              <a:latin typeface="Georgia"/>
              <a:ea typeface="Georgia"/>
              <a:cs typeface="Georgia"/>
              <a:sym typeface="Georgia"/>
            </a:endParaRPr>
          </a:p>
          <a:p>
            <a:pPr indent="-311150" lvl="0" marL="457200" rtl="0" algn="l">
              <a:spcBef>
                <a:spcPts val="0"/>
              </a:spcBef>
              <a:spcAft>
                <a:spcPts val="0"/>
              </a:spcAft>
              <a:buClr>
                <a:srgbClr val="E87500"/>
              </a:buClr>
              <a:buSzPts val="1300"/>
              <a:buChar char="-"/>
            </a:pPr>
            <a:r>
              <a:rPr lang="en" sz="1300">
                <a:solidFill>
                  <a:srgbClr val="E87500"/>
                </a:solidFill>
                <a:latin typeface="Georgia"/>
                <a:ea typeface="Georgia"/>
                <a:cs typeface="Georgia"/>
                <a:sym typeface="Georgia"/>
              </a:rPr>
              <a:t>Talk about that ---------------------------&gt;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ca8b8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2ca8b8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Adithya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2ef2ab2c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2ef2ab2c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solidFill>
                  <a:srgbClr val="E87500"/>
                </a:solidFill>
                <a:latin typeface="Georgia"/>
                <a:ea typeface="Georgia"/>
                <a:cs typeface="Georgia"/>
                <a:sym typeface="Georgia"/>
              </a:rPr>
              <a:t>Summarize this:</a:t>
            </a:r>
            <a:endParaRPr sz="1300">
              <a:solidFill>
                <a:srgbClr val="E87500"/>
              </a:solidFill>
              <a:latin typeface="Georgia"/>
              <a:ea typeface="Georgia"/>
              <a:cs typeface="Georgia"/>
              <a:sym typeface="Georgia"/>
            </a:endParaRPr>
          </a:p>
          <a:p>
            <a:pPr indent="0" lvl="0" marL="0" rtl="0" algn="l">
              <a:spcBef>
                <a:spcPts val="0"/>
              </a:spcBef>
              <a:spcAft>
                <a:spcPts val="0"/>
              </a:spcAft>
              <a:buNone/>
            </a:pPr>
            <a:r>
              <a:rPr lang="en" sz="1300">
                <a:solidFill>
                  <a:srgbClr val="E87500"/>
                </a:solidFill>
                <a:latin typeface="Georgia"/>
                <a:ea typeface="Georgia"/>
                <a:cs typeface="Georgia"/>
                <a:sym typeface="Georgia"/>
              </a:rPr>
              <a:t>Researchers in Natural Language Processing are constantly refining their tools and models to becoming the state of the art, but there is limited understanding on why some models perform better than others. With this observation, we provided a better understanding of how each model performs on comparatively different corpora of texts and analyzed the limitations that contributes to the resulting performance. We observe that abstractive models generally performed better than extractive models on datasets that are large and varying in writing styles. Furthermore, we note that models performed better on datasets that more closely resemble the datasets they were trained on.</a:t>
            </a:r>
            <a:endParaRPr sz="1300">
              <a:solidFill>
                <a:srgbClr val="E87500"/>
              </a:solidFill>
              <a:latin typeface="Georgia"/>
              <a:ea typeface="Georgia"/>
              <a:cs typeface="Georgia"/>
              <a:sym typeface="Georgia"/>
            </a:endParaRPr>
          </a:p>
          <a:p>
            <a:pPr indent="0" lvl="0" marL="0" rtl="0" algn="l">
              <a:spcBef>
                <a:spcPts val="0"/>
              </a:spcBef>
              <a:spcAft>
                <a:spcPts val="0"/>
              </a:spcAft>
              <a:buNone/>
            </a:pPr>
            <a:r>
              <a:t/>
            </a:r>
            <a:endParaRPr sz="1300">
              <a:solidFill>
                <a:srgbClr val="E87500"/>
              </a:solidFill>
              <a:latin typeface="Georgia"/>
              <a:ea typeface="Georgia"/>
              <a:cs typeface="Georgia"/>
              <a:sym typeface="Georgia"/>
            </a:endParaRPr>
          </a:p>
          <a:p>
            <a:pPr indent="-311150" lvl="0" marL="457200" rtl="0" algn="l">
              <a:spcBef>
                <a:spcPts val="0"/>
              </a:spcBef>
              <a:spcAft>
                <a:spcPts val="0"/>
              </a:spcAft>
              <a:buClr>
                <a:srgbClr val="E87500"/>
              </a:buClr>
              <a:buSzPts val="1300"/>
              <a:buChar char="-"/>
            </a:pPr>
            <a:r>
              <a:rPr lang="en" sz="1300">
                <a:solidFill>
                  <a:srgbClr val="E87500"/>
                </a:solidFill>
                <a:latin typeface="Georgia"/>
                <a:ea typeface="Georgia"/>
                <a:cs typeface="Georgia"/>
                <a:sym typeface="Georgia"/>
              </a:rPr>
              <a:t>research should primarily focus on reliably getting data with different writing styles </a:t>
            </a:r>
            <a:endParaRPr sz="1300">
              <a:solidFill>
                <a:srgbClr val="E87500"/>
              </a:solidFill>
              <a:latin typeface="Georgia"/>
              <a:ea typeface="Georgia"/>
              <a:cs typeface="Georgia"/>
              <a:sym typeface="Georgia"/>
            </a:endParaRPr>
          </a:p>
          <a:p>
            <a:pPr indent="-311150" lvl="0" marL="457200" rtl="0" algn="l">
              <a:spcBef>
                <a:spcPts val="0"/>
              </a:spcBef>
              <a:spcAft>
                <a:spcPts val="0"/>
              </a:spcAft>
              <a:buClr>
                <a:srgbClr val="E87500"/>
              </a:buClr>
              <a:buSzPts val="1300"/>
              <a:buChar char="-"/>
            </a:pPr>
            <a:r>
              <a:rPr lang="en" sz="1300">
                <a:solidFill>
                  <a:srgbClr val="E87500"/>
                </a:solidFill>
                <a:latin typeface="Georgia"/>
                <a:ea typeface="Georgia"/>
                <a:cs typeface="Georgia"/>
                <a:sym typeface="Georgia"/>
              </a:rPr>
              <a:t>Talk about that ---------------------------&gt;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db1aac7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db1aac7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Adithya: we want to thank … (brian the mentor), the audience,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2ca8b8c93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2ca8b8c93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ca8b8c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ca8b8c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Adithya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order to better represent the problem, Fawaz will now define some important NLP terminology</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2ef2ab2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2ef2ab2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FAwaz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Common nlp terms like  unigrams, bigrams, pos tagging,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2ca8b8c9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2ca8b8c9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FAwaz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4f854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4f854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icck - define what state of union speeches 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d4f854d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d4f854d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icck - define what reddit tifu posts are (users post stories of a time something bad or unexpected happened to them). Characteristic of TIFU is human generated summary in each post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d8eef60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d8eef60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short slide</a:t>
            </a:r>
            <a:endParaRPr/>
          </a:p>
          <a:p>
            <a:pPr indent="0" lvl="0" marL="0" rtl="0" algn="l">
              <a:spcBef>
                <a:spcPts val="0"/>
              </a:spcBef>
              <a:spcAft>
                <a:spcPts val="0"/>
              </a:spcAft>
              <a:buNone/>
            </a:pPr>
            <a:r>
              <a:rPr lang="en"/>
              <a:t>All of the models except for Spacy are transformer-based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b1aac7a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b1aac7a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 name="Shape 8"/>
        <p:cNvGrpSpPr/>
        <p:nvPr/>
      </p:nvGrpSpPr>
      <p:grpSpPr>
        <a:xfrm>
          <a:off x="0" y="0"/>
          <a:ext cx="0" cy="0"/>
          <a:chOff x="0" y="0"/>
          <a:chExt cx="0" cy="0"/>
        </a:xfrm>
      </p:grpSpPr>
      <p:sp>
        <p:nvSpPr>
          <p:cNvPr id="9" name="Google Shape;9;p2"/>
          <p:cNvSpPr txBox="1"/>
          <p:nvPr>
            <p:ph idx="1"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bg>
      <p:bgPr>
        <a:solidFill>
          <a:schemeClr val="lt1"/>
        </a:solidFill>
      </p:bgPr>
    </p:bg>
    <p:spTree>
      <p:nvGrpSpPr>
        <p:cNvPr id="62" name="Shape 62"/>
        <p:cNvGrpSpPr/>
        <p:nvPr/>
      </p:nvGrpSpPr>
      <p:grpSpPr>
        <a:xfrm>
          <a:off x="0" y="0"/>
          <a:ext cx="0" cy="0"/>
          <a:chOff x="0" y="0"/>
          <a:chExt cx="0" cy="0"/>
        </a:xfrm>
      </p:grpSpPr>
      <p:sp>
        <p:nvSpPr>
          <p:cNvPr id="63" name="Google Shape;63;p11"/>
          <p:cNvSpPr txBox="1"/>
          <p:nvPr/>
        </p:nvSpPr>
        <p:spPr>
          <a:xfrm>
            <a:off x="-952500" y="2219325"/>
            <a:ext cx="0" cy="226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t/>
            </a:r>
            <a:endParaRPr sz="1400">
              <a:solidFill>
                <a:schemeClr val="dk2"/>
              </a:solidFill>
              <a:latin typeface="Libre Franklin"/>
              <a:ea typeface="Libre Franklin"/>
              <a:cs typeface="Libre Franklin"/>
              <a:sym typeface="Libre Franklin"/>
            </a:endParaRPr>
          </a:p>
        </p:txBody>
      </p:sp>
      <p:sp>
        <p:nvSpPr>
          <p:cNvPr id="64" name="Google Shape;64;p11"/>
          <p:cNvSpPr txBox="1"/>
          <p:nvPr>
            <p:ph idx="1" type="body"/>
          </p:nvPr>
        </p:nvSpPr>
        <p:spPr>
          <a:xfrm>
            <a:off x="6167763" y="2178177"/>
            <a:ext cx="2301600" cy="2060100"/>
          </a:xfrm>
          <a:prstGeom prst="rect">
            <a:avLst/>
          </a:prstGeom>
          <a:noFill/>
          <a:ln>
            <a:noFill/>
          </a:ln>
        </p:spPr>
        <p:txBody>
          <a:bodyPr anchorCtr="0" anchor="t" bIns="0" lIns="0" spcFirstLastPara="1" rIns="0" wrap="square" tIns="0">
            <a:noAutofit/>
          </a:bodyPr>
          <a:lstStyle>
            <a:lvl1pPr indent="-311150" lvl="0" marL="457200" rtl="0" algn="l">
              <a:lnSpc>
                <a:spcPct val="120000"/>
              </a:lnSpc>
              <a:spcBef>
                <a:spcPts val="0"/>
              </a:spcBef>
              <a:spcAft>
                <a:spcPts val="0"/>
              </a:spcAft>
              <a:buClr>
                <a:schemeClr val="dk1"/>
              </a:buClr>
              <a:buSzPts val="1300"/>
              <a:buChar char="​"/>
              <a:defRPr i="0" sz="1300">
                <a:solidFill>
                  <a:schemeClr val="dk1"/>
                </a:solidFill>
                <a:latin typeface="Libre Franklin"/>
                <a:ea typeface="Libre Franklin"/>
                <a:cs typeface="Libre Franklin"/>
                <a:sym typeface="Libre Franklin"/>
              </a:defRPr>
            </a:lvl1pPr>
            <a:lvl2pPr indent="-298450" lvl="1" marL="914400" rtl="0" algn="l">
              <a:lnSpc>
                <a:spcPct val="110000"/>
              </a:lnSpc>
              <a:spcBef>
                <a:spcPts val="0"/>
              </a:spcBef>
              <a:spcAft>
                <a:spcPts val="0"/>
              </a:spcAft>
              <a:buClr>
                <a:schemeClr val="dk1"/>
              </a:buClr>
              <a:buSzPts val="1100"/>
              <a:buFont typeface="Arial"/>
              <a:buChar char="​"/>
              <a:defRPr sz="1100">
                <a:solidFill>
                  <a:schemeClr val="dk1"/>
                </a:solidFill>
              </a:defRPr>
            </a:lvl2pPr>
            <a:lvl3pPr indent="-298450" lvl="2" marL="1371600" rtl="0" algn="l">
              <a:lnSpc>
                <a:spcPct val="110000"/>
              </a:lnSpc>
              <a:spcBef>
                <a:spcPts val="0"/>
              </a:spcBef>
              <a:spcAft>
                <a:spcPts val="0"/>
              </a:spcAft>
              <a:buClr>
                <a:schemeClr val="dk1"/>
              </a:buClr>
              <a:buSzPts val="1100"/>
              <a:buFont typeface="Arial"/>
              <a:buChar char="​"/>
              <a:defRPr sz="1100">
                <a:solidFill>
                  <a:schemeClr val="dk1"/>
                </a:solidFill>
              </a:defRPr>
            </a:lvl3pPr>
            <a:lvl4pPr indent="-298450" lvl="3" marL="1828800" rtl="0" algn="l">
              <a:lnSpc>
                <a:spcPct val="110000"/>
              </a:lnSpc>
              <a:spcBef>
                <a:spcPts val="0"/>
              </a:spcBef>
              <a:spcAft>
                <a:spcPts val="0"/>
              </a:spcAft>
              <a:buClr>
                <a:schemeClr val="dk1"/>
              </a:buClr>
              <a:buSzPts val="1100"/>
              <a:buFont typeface="Arial"/>
              <a:buChar char="​"/>
              <a:defRPr sz="1100">
                <a:solidFill>
                  <a:schemeClr val="dk1"/>
                </a:solidFill>
              </a:defRPr>
            </a:lvl4pPr>
            <a:lvl5pPr indent="-298450" lvl="4" marL="2286000" rtl="0" algn="l">
              <a:lnSpc>
                <a:spcPct val="110000"/>
              </a:lnSpc>
              <a:spcBef>
                <a:spcPts val="0"/>
              </a:spcBef>
              <a:spcAft>
                <a:spcPts val="0"/>
              </a:spcAft>
              <a:buClr>
                <a:schemeClr val="dk1"/>
              </a:buClr>
              <a:buSzPts val="1100"/>
              <a:buFont typeface="Arial"/>
              <a:buChar char="​"/>
              <a:defRPr sz="1100">
                <a:solidFill>
                  <a:schemeClr val="dk1"/>
                </a:solidFill>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65" name="Google Shape;65;p11"/>
          <p:cNvSpPr txBox="1"/>
          <p:nvPr>
            <p:ph idx="2" type="body"/>
          </p:nvPr>
        </p:nvSpPr>
        <p:spPr>
          <a:xfrm>
            <a:off x="676656" y="2205610"/>
            <a:ext cx="4587900" cy="2209800"/>
          </a:xfrm>
          <a:prstGeom prst="rect">
            <a:avLst/>
          </a:prstGeom>
          <a:noFill/>
          <a:ln>
            <a:noFill/>
          </a:ln>
        </p:spPr>
        <p:txBody>
          <a:bodyPr anchorCtr="0" anchor="t" bIns="0" lIns="0" spcFirstLastPara="1" rIns="0" wrap="square" tIns="0">
            <a:noAutofit/>
          </a:bodyPr>
          <a:lstStyle>
            <a:lvl1pPr indent="-228600" lvl="0" marL="457200" rtl="0" algn="r">
              <a:lnSpc>
                <a:spcPct val="70000"/>
              </a:lnSpc>
              <a:spcBef>
                <a:spcPts val="500"/>
              </a:spcBef>
              <a:spcAft>
                <a:spcPts val="0"/>
              </a:spcAft>
              <a:buClr>
                <a:schemeClr val="dk1"/>
              </a:buClr>
              <a:buSzPts val="5300"/>
              <a:buNone/>
              <a:defRPr sz="5300">
                <a:solidFill>
                  <a:schemeClr val="dk1"/>
                </a:solidFill>
                <a:latin typeface="Georgia"/>
                <a:ea typeface="Georgia"/>
                <a:cs typeface="Georgia"/>
                <a:sym typeface="Georgia"/>
              </a:defRPr>
            </a:lvl1pPr>
            <a:lvl2pPr indent="-323850" lvl="1" marL="914400" rtl="0" algn="r">
              <a:lnSpc>
                <a:spcPct val="100000"/>
              </a:lnSpc>
              <a:spcBef>
                <a:spcPts val="900"/>
              </a:spcBef>
              <a:spcAft>
                <a:spcPts val="0"/>
              </a:spcAft>
              <a:buClr>
                <a:schemeClr val="dk1"/>
              </a:buClr>
              <a:buSzPts val="1500"/>
              <a:buChar char="​"/>
              <a:defRPr/>
            </a:lvl2pPr>
            <a:lvl3pPr indent="-298450" lvl="2" marL="1371600" rtl="0" algn="r">
              <a:lnSpc>
                <a:spcPct val="100000"/>
              </a:lnSpc>
              <a:spcBef>
                <a:spcPts val="500"/>
              </a:spcBef>
              <a:spcAft>
                <a:spcPts val="0"/>
              </a:spcAft>
              <a:buClr>
                <a:schemeClr val="dk1"/>
              </a:buClr>
              <a:buSzPts val="1100"/>
              <a:buChar char="​"/>
              <a:defRPr/>
            </a:lvl3pPr>
            <a:lvl4pPr indent="-298450" lvl="3" marL="1828800" rtl="0" algn="r">
              <a:lnSpc>
                <a:spcPct val="100000"/>
              </a:lnSpc>
              <a:spcBef>
                <a:spcPts val="500"/>
              </a:spcBef>
              <a:spcAft>
                <a:spcPts val="0"/>
              </a:spcAft>
              <a:buClr>
                <a:schemeClr val="dk1"/>
              </a:buClr>
              <a:buSzPts val="1100"/>
              <a:buChar char="▪"/>
              <a:defRPr/>
            </a:lvl4pPr>
            <a:lvl5pPr indent="-298450" lvl="4" marL="2286000" rtl="0" algn="r">
              <a:lnSpc>
                <a:spcPct val="100000"/>
              </a:lnSpc>
              <a:spcBef>
                <a:spcPts val="500"/>
              </a:spcBef>
              <a:spcAft>
                <a:spcPts val="0"/>
              </a:spcAft>
              <a:buClr>
                <a:schemeClr val="dk1"/>
              </a:buClr>
              <a:buSzPts val="11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cxnSp>
        <p:nvCxnSpPr>
          <p:cNvPr id="66" name="Google Shape;66;p11"/>
          <p:cNvCxnSpPr/>
          <p:nvPr/>
        </p:nvCxnSpPr>
        <p:spPr>
          <a:xfrm>
            <a:off x="5730323" y="2077375"/>
            <a:ext cx="0" cy="2160900"/>
          </a:xfrm>
          <a:prstGeom prst="straightConnector1">
            <a:avLst/>
          </a:prstGeom>
          <a:noFill/>
          <a:ln cap="flat" cmpd="sng" w="12700">
            <a:solidFill>
              <a:schemeClr val="accent5"/>
            </a:solidFill>
            <a:prstDash val="solid"/>
            <a:round/>
            <a:headEnd len="sm" w="sm" type="none"/>
            <a:tailEnd len="sm" w="sm" type="none"/>
          </a:ln>
        </p:spPr>
      </p:cxnSp>
      <p:cxnSp>
        <p:nvCxnSpPr>
          <p:cNvPr id="67" name="Google Shape;67;p11"/>
          <p:cNvCxnSpPr/>
          <p:nvPr/>
        </p:nvCxnSpPr>
        <p:spPr>
          <a:xfrm>
            <a:off x="5763714" y="2077375"/>
            <a:ext cx="0" cy="216090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or Numbered List">
  <p:cSld name="TOC or Numbered List">
    <p:spTree>
      <p:nvGrpSpPr>
        <p:cNvPr id="68" name="Shape 68"/>
        <p:cNvGrpSpPr/>
        <p:nvPr/>
      </p:nvGrpSpPr>
      <p:grpSpPr>
        <a:xfrm>
          <a:off x="0" y="0"/>
          <a:ext cx="0" cy="0"/>
          <a:chOff x="0" y="0"/>
          <a:chExt cx="0" cy="0"/>
        </a:xfrm>
      </p:grpSpPr>
      <p:sp>
        <p:nvSpPr>
          <p:cNvPr id="69" name="Google Shape;69;p12"/>
          <p:cNvSpPr txBox="1"/>
          <p:nvPr>
            <p:ph idx="1" type="body"/>
          </p:nvPr>
        </p:nvSpPr>
        <p:spPr>
          <a:xfrm>
            <a:off x="1618130" y="1942377"/>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70" name="Google Shape;70;p12"/>
          <p:cNvSpPr txBox="1"/>
          <p:nvPr>
            <p:ph idx="2" type="body"/>
          </p:nvPr>
        </p:nvSpPr>
        <p:spPr>
          <a:xfrm>
            <a:off x="685800" y="1924792"/>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71" name="Google Shape;71;p12"/>
          <p:cNvSpPr txBox="1"/>
          <p:nvPr>
            <p:ph idx="3" type="body"/>
          </p:nvPr>
        </p:nvSpPr>
        <p:spPr>
          <a:xfrm>
            <a:off x="1618130" y="2628181"/>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72" name="Google Shape;72;p12"/>
          <p:cNvSpPr txBox="1"/>
          <p:nvPr>
            <p:ph idx="4" type="body"/>
          </p:nvPr>
        </p:nvSpPr>
        <p:spPr>
          <a:xfrm>
            <a:off x="685800" y="2610596"/>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73" name="Google Shape;73;p12"/>
          <p:cNvSpPr txBox="1"/>
          <p:nvPr>
            <p:ph idx="5" type="body"/>
          </p:nvPr>
        </p:nvSpPr>
        <p:spPr>
          <a:xfrm>
            <a:off x="1618130" y="3313985"/>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74" name="Google Shape;74;p12"/>
          <p:cNvSpPr txBox="1"/>
          <p:nvPr>
            <p:ph idx="6" type="body"/>
          </p:nvPr>
        </p:nvSpPr>
        <p:spPr>
          <a:xfrm>
            <a:off x="685800" y="3296399"/>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75" name="Google Shape;75;p12"/>
          <p:cNvSpPr txBox="1"/>
          <p:nvPr>
            <p:ph idx="7" type="body"/>
          </p:nvPr>
        </p:nvSpPr>
        <p:spPr>
          <a:xfrm>
            <a:off x="5732930" y="1942377"/>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76" name="Google Shape;76;p12"/>
          <p:cNvSpPr txBox="1"/>
          <p:nvPr>
            <p:ph idx="8" type="body"/>
          </p:nvPr>
        </p:nvSpPr>
        <p:spPr>
          <a:xfrm>
            <a:off x="4800600" y="1924792"/>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77" name="Google Shape;77;p12"/>
          <p:cNvSpPr txBox="1"/>
          <p:nvPr>
            <p:ph idx="9" type="body"/>
          </p:nvPr>
        </p:nvSpPr>
        <p:spPr>
          <a:xfrm>
            <a:off x="5732930" y="2628181"/>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78" name="Google Shape;78;p12"/>
          <p:cNvSpPr txBox="1"/>
          <p:nvPr>
            <p:ph idx="13" type="body"/>
          </p:nvPr>
        </p:nvSpPr>
        <p:spPr>
          <a:xfrm>
            <a:off x="4800600" y="2610596"/>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79" name="Google Shape;79;p12"/>
          <p:cNvSpPr txBox="1"/>
          <p:nvPr>
            <p:ph idx="14" type="body"/>
          </p:nvPr>
        </p:nvSpPr>
        <p:spPr>
          <a:xfrm>
            <a:off x="5732930" y="3313985"/>
            <a:ext cx="2725200" cy="685800"/>
          </a:xfrm>
          <a:prstGeom prst="rect">
            <a:avLst/>
          </a:prstGeom>
          <a:noFill/>
          <a:ln>
            <a:noFill/>
          </a:ln>
        </p:spPr>
        <p:txBody>
          <a:bodyPr anchorCtr="0" anchor="t" bIns="0" lIns="0" spcFirstLastPara="1" rIns="0" wrap="square" tIns="0">
            <a:noAutofit/>
          </a:bodyPr>
          <a:lstStyle>
            <a:lvl1pPr indent="-228600" lvl="0" marL="457200" rtl="0" algn="l">
              <a:lnSpc>
                <a:spcPct val="106250"/>
              </a:lnSpc>
              <a:spcBef>
                <a:spcPts val="500"/>
              </a:spcBef>
              <a:spcAft>
                <a:spcPts val="0"/>
              </a:spcAft>
              <a:buClr>
                <a:schemeClr val="dk1"/>
              </a:buClr>
              <a:buSzPts val="1200"/>
              <a:buNone/>
              <a:defRPr sz="1200">
                <a:solidFill>
                  <a:schemeClr val="dk1"/>
                </a:solidFill>
                <a:latin typeface="Libre Franklin"/>
                <a:ea typeface="Libre Franklin"/>
                <a:cs typeface="Libre Franklin"/>
                <a:sym typeface="Libre Franklin"/>
              </a:defRPr>
            </a:lvl1pPr>
            <a:lvl2pPr indent="-228600" lvl="1" marL="914400" rtl="0" algn="l">
              <a:lnSpc>
                <a:spcPct val="100000"/>
              </a:lnSpc>
              <a:spcBef>
                <a:spcPts val="900"/>
              </a:spcBef>
              <a:spcAft>
                <a:spcPts val="0"/>
              </a:spcAft>
              <a:buClr>
                <a:schemeClr val="dk1"/>
              </a:buClr>
              <a:buSzPts val="900"/>
              <a:buNone/>
              <a:defRPr sz="900"/>
            </a:lvl2pPr>
            <a:lvl3pPr indent="-228600" lvl="2" marL="1371600" rtl="0" algn="l">
              <a:lnSpc>
                <a:spcPct val="100000"/>
              </a:lnSpc>
              <a:spcBef>
                <a:spcPts val="500"/>
              </a:spcBef>
              <a:spcAft>
                <a:spcPts val="0"/>
              </a:spcAft>
              <a:buClr>
                <a:schemeClr val="dk1"/>
              </a:buClr>
              <a:buSzPts val="800"/>
              <a:buNone/>
              <a:defRPr sz="800"/>
            </a:lvl3pPr>
            <a:lvl4pPr indent="-228600" lvl="3" marL="1828800" rtl="0" algn="l">
              <a:lnSpc>
                <a:spcPct val="100000"/>
              </a:lnSpc>
              <a:spcBef>
                <a:spcPts val="500"/>
              </a:spcBef>
              <a:spcAft>
                <a:spcPts val="0"/>
              </a:spcAft>
              <a:buClr>
                <a:schemeClr val="dk1"/>
              </a:buClr>
              <a:buSzPts val="700"/>
              <a:buNone/>
              <a:defRPr sz="700"/>
            </a:lvl4pPr>
            <a:lvl5pPr indent="-228600" lvl="4" marL="2286000" rtl="0" algn="l">
              <a:lnSpc>
                <a:spcPct val="100000"/>
              </a:lnSpc>
              <a:spcBef>
                <a:spcPts val="500"/>
              </a:spcBef>
              <a:spcAft>
                <a:spcPts val="0"/>
              </a:spcAft>
              <a:buClr>
                <a:schemeClr val="dk1"/>
              </a:buClr>
              <a:buSzPts val="700"/>
              <a:buNone/>
              <a:defRPr sz="700"/>
            </a:lvl5pPr>
            <a:lvl6pPr indent="-228600" lvl="5" marL="2743200" rtl="0" algn="l">
              <a:lnSpc>
                <a:spcPct val="100000"/>
              </a:lnSpc>
              <a:spcBef>
                <a:spcPts val="500"/>
              </a:spcBef>
              <a:spcAft>
                <a:spcPts val="0"/>
              </a:spcAft>
              <a:buClr>
                <a:schemeClr val="dk1"/>
              </a:buClr>
              <a:buSzPts val="700"/>
              <a:buNone/>
              <a:defRPr sz="700"/>
            </a:lvl6pPr>
            <a:lvl7pPr indent="-228600" lvl="6" marL="3200400" rtl="0" algn="l">
              <a:lnSpc>
                <a:spcPct val="100000"/>
              </a:lnSpc>
              <a:spcBef>
                <a:spcPts val="500"/>
              </a:spcBef>
              <a:spcAft>
                <a:spcPts val="0"/>
              </a:spcAft>
              <a:buClr>
                <a:schemeClr val="dk1"/>
              </a:buClr>
              <a:buSzPts val="700"/>
              <a:buNone/>
              <a:defRPr sz="700"/>
            </a:lvl7pPr>
            <a:lvl8pPr indent="-228600" lvl="7" marL="3657600" rtl="0" algn="l">
              <a:lnSpc>
                <a:spcPct val="100000"/>
              </a:lnSpc>
              <a:spcBef>
                <a:spcPts val="500"/>
              </a:spcBef>
              <a:spcAft>
                <a:spcPts val="0"/>
              </a:spcAft>
              <a:buClr>
                <a:schemeClr val="dk1"/>
              </a:buClr>
              <a:buSzPts val="700"/>
              <a:buNone/>
              <a:defRPr sz="700"/>
            </a:lvl8pPr>
            <a:lvl9pPr indent="-228600" lvl="8" marL="4114800" rtl="0" algn="l">
              <a:lnSpc>
                <a:spcPct val="100000"/>
              </a:lnSpc>
              <a:spcBef>
                <a:spcPts val="500"/>
              </a:spcBef>
              <a:spcAft>
                <a:spcPts val="500"/>
              </a:spcAft>
              <a:buClr>
                <a:schemeClr val="dk1"/>
              </a:buClr>
              <a:buSzPts val="700"/>
              <a:buNone/>
              <a:defRPr sz="700"/>
            </a:lvl9pPr>
          </a:lstStyle>
          <a:p/>
        </p:txBody>
      </p:sp>
      <p:sp>
        <p:nvSpPr>
          <p:cNvPr id="80" name="Google Shape;80;p12"/>
          <p:cNvSpPr txBox="1"/>
          <p:nvPr>
            <p:ph idx="15" type="body"/>
          </p:nvPr>
        </p:nvSpPr>
        <p:spPr>
          <a:xfrm>
            <a:off x="4800600" y="3296399"/>
            <a:ext cx="932400" cy="703500"/>
          </a:xfrm>
          <a:prstGeom prst="rect">
            <a:avLst/>
          </a:prstGeom>
          <a:noFill/>
          <a:ln>
            <a:noFill/>
          </a:ln>
        </p:spPr>
        <p:txBody>
          <a:bodyPr anchorCtr="0" anchor="t" bIns="0" lIns="0" spcFirstLastPara="1" rIns="0" wrap="square" tIns="0">
            <a:noAutofit/>
          </a:bodyPr>
          <a:lstStyle>
            <a:lvl1pPr indent="-228600" lvl="0" marL="457200" rtl="0" algn="l">
              <a:lnSpc>
                <a:spcPct val="85000"/>
              </a:lnSpc>
              <a:spcBef>
                <a:spcPts val="0"/>
              </a:spcBef>
              <a:spcAft>
                <a:spcPts val="0"/>
              </a:spcAft>
              <a:buClr>
                <a:schemeClr val="dk1"/>
              </a:buClr>
              <a:buSzPts val="3800"/>
              <a:buFont typeface="Libre Franklin"/>
              <a:buNone/>
              <a:defRPr i="0" sz="3800">
                <a:solidFill>
                  <a:schemeClr val="dk1"/>
                </a:solidFill>
                <a:latin typeface="Libre Franklin"/>
                <a:ea typeface="Libre Franklin"/>
                <a:cs typeface="Libre Franklin"/>
                <a:sym typeface="Libre Franklin"/>
              </a:defRPr>
            </a:lvl1pPr>
            <a:lvl2pPr indent="-317500" lvl="1" marL="914400" rtl="0" algn="l">
              <a:lnSpc>
                <a:spcPct val="100000"/>
              </a:lnSpc>
              <a:spcBef>
                <a:spcPts val="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81" name="Google Shape;81;p12"/>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2"/>
          <p:cNvSpPr txBox="1"/>
          <p:nvPr>
            <p:ph idx="16"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83" name="Google Shape;83;p12"/>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cSld name="2">
    <p:spTree>
      <p:nvGrpSpPr>
        <p:cNvPr id="84" name="Shape 84"/>
        <p:cNvGrpSpPr/>
        <p:nvPr/>
      </p:nvGrpSpPr>
      <p:grpSpPr>
        <a:xfrm>
          <a:off x="0" y="0"/>
          <a:ext cx="0" cy="0"/>
          <a:chOff x="0" y="0"/>
          <a:chExt cx="0" cy="0"/>
        </a:xfrm>
      </p:grpSpPr>
      <p:sp>
        <p:nvSpPr>
          <p:cNvPr id="85" name="Google Shape;85;p13"/>
          <p:cNvSpPr txBox="1"/>
          <p:nvPr>
            <p:ph idx="1" type="body"/>
          </p:nvPr>
        </p:nvSpPr>
        <p:spPr>
          <a:xfrm>
            <a:off x="685800" y="1555082"/>
            <a:ext cx="36576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86" name="Google Shape;86;p13"/>
          <p:cNvSpPr txBox="1"/>
          <p:nvPr>
            <p:ph idx="2" type="body"/>
          </p:nvPr>
        </p:nvSpPr>
        <p:spPr>
          <a:xfrm>
            <a:off x="4800600" y="1555082"/>
            <a:ext cx="36576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87" name="Google Shape;87;p13"/>
          <p:cNvSpPr txBox="1"/>
          <p:nvPr>
            <p:ph idx="3"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88" name="Google Shape;88;p13"/>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3"/>
          <p:cNvSpPr txBox="1"/>
          <p:nvPr>
            <p:ph idx="4"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90" name="Google Shape;90;p13"/>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p:cSld name="1:2">
    <p:spTree>
      <p:nvGrpSpPr>
        <p:cNvPr id="91" name="Shape 91"/>
        <p:cNvGrpSpPr/>
        <p:nvPr/>
      </p:nvGrpSpPr>
      <p:grpSpPr>
        <a:xfrm>
          <a:off x="0" y="0"/>
          <a:ext cx="0" cy="0"/>
          <a:chOff x="0" y="0"/>
          <a:chExt cx="0" cy="0"/>
        </a:xfrm>
      </p:grpSpPr>
      <p:sp>
        <p:nvSpPr>
          <p:cNvPr id="92" name="Google Shape;92;p14"/>
          <p:cNvSpPr txBox="1"/>
          <p:nvPr>
            <p:ph idx="1" type="body"/>
          </p:nvPr>
        </p:nvSpPr>
        <p:spPr>
          <a:xfrm>
            <a:off x="685800" y="1543050"/>
            <a:ext cx="22860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3" name="Google Shape;93;p14"/>
          <p:cNvSpPr txBox="1"/>
          <p:nvPr>
            <p:ph idx="2" type="body"/>
          </p:nvPr>
        </p:nvSpPr>
        <p:spPr>
          <a:xfrm>
            <a:off x="3429000" y="1543050"/>
            <a:ext cx="50292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4" name="Google Shape;94;p14"/>
          <p:cNvSpPr txBox="1"/>
          <p:nvPr>
            <p:ph idx="3"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5" name="Google Shape;95;p14"/>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14"/>
          <p:cNvSpPr txBox="1"/>
          <p:nvPr>
            <p:ph idx="4"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97" name="Google Shape;97;p14"/>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p:cSld name="Grid">
    <p:spTree>
      <p:nvGrpSpPr>
        <p:cNvPr id="98" name="Shape 98"/>
        <p:cNvGrpSpPr/>
        <p:nvPr/>
      </p:nvGrpSpPr>
      <p:grpSpPr>
        <a:xfrm>
          <a:off x="0" y="0"/>
          <a:ext cx="0" cy="0"/>
          <a:chOff x="0" y="0"/>
          <a:chExt cx="0" cy="0"/>
        </a:xfrm>
      </p:grpSpPr>
      <p:sp>
        <p:nvSpPr>
          <p:cNvPr id="99" name="Google Shape;99;p15"/>
          <p:cNvSpPr txBox="1"/>
          <p:nvPr/>
        </p:nvSpPr>
        <p:spPr>
          <a:xfrm>
            <a:off x="8165124" y="4941891"/>
            <a:ext cx="293100" cy="924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 sz="600">
                <a:solidFill>
                  <a:srgbClr val="8D8D8D"/>
                </a:solidFill>
                <a:latin typeface="Libre Franklin"/>
                <a:ea typeface="Libre Franklin"/>
                <a:cs typeface="Libre Franklin"/>
                <a:sym typeface="Libre Franklin"/>
              </a:rPr>
              <a:t>‹#›</a:t>
            </a:fld>
            <a:endParaRPr sz="600">
              <a:solidFill>
                <a:srgbClr val="8D8D8D"/>
              </a:solidFill>
              <a:latin typeface="Libre Franklin"/>
              <a:ea typeface="Libre Franklin"/>
              <a:cs typeface="Libre Franklin"/>
              <a:sym typeface="Libre Franklin"/>
            </a:endParaRPr>
          </a:p>
        </p:txBody>
      </p:sp>
      <p:sp>
        <p:nvSpPr>
          <p:cNvPr id="100" name="Google Shape;100;p15"/>
          <p:cNvSpPr txBox="1"/>
          <p:nvPr>
            <p:ph idx="1" type="body"/>
          </p:nvPr>
        </p:nvSpPr>
        <p:spPr>
          <a:xfrm>
            <a:off x="685800" y="4933475"/>
            <a:ext cx="5029200" cy="100800"/>
          </a:xfrm>
          <a:prstGeom prst="rect">
            <a:avLst/>
          </a:prstGeom>
          <a:noFill/>
          <a:ln>
            <a:noFill/>
          </a:ln>
        </p:spPr>
        <p:txBody>
          <a:bodyPr anchorCtr="0" anchor="b" bIns="0" lIns="0" spcFirstLastPara="1" rIns="0" wrap="square" tIns="0">
            <a:noAutofit/>
          </a:bodyPr>
          <a:lstStyle>
            <a:lvl1pPr indent="-266700" lvl="0" marL="457200" rtl="0" algn="l">
              <a:lnSpc>
                <a:spcPct val="120000"/>
              </a:lnSpc>
              <a:spcBef>
                <a:spcPts val="500"/>
              </a:spcBef>
              <a:spcAft>
                <a:spcPts val="0"/>
              </a:spcAft>
              <a:buClr>
                <a:srgbClr val="8D8D8D"/>
              </a:buClr>
              <a:buSzPts val="600"/>
              <a:buChar char="​"/>
              <a:defRPr sz="600">
                <a:solidFill>
                  <a:srgbClr val="8D8D8D"/>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grpSp>
        <p:nvGrpSpPr>
          <p:cNvPr id="101" name="Google Shape;101;p15"/>
          <p:cNvGrpSpPr/>
          <p:nvPr/>
        </p:nvGrpSpPr>
        <p:grpSpPr>
          <a:xfrm>
            <a:off x="0" y="1"/>
            <a:ext cx="9144000" cy="5181048"/>
            <a:chOff x="0" y="0"/>
            <a:chExt cx="9144000" cy="6908064"/>
          </a:xfrm>
        </p:grpSpPr>
        <p:grpSp>
          <p:nvGrpSpPr>
            <p:cNvPr id="102" name="Google Shape;102;p15"/>
            <p:cNvGrpSpPr/>
            <p:nvPr/>
          </p:nvGrpSpPr>
          <p:grpSpPr>
            <a:xfrm>
              <a:off x="0" y="0"/>
              <a:ext cx="9144000" cy="6858000"/>
              <a:chOff x="0" y="0"/>
              <a:chExt cx="9144000" cy="6858000"/>
            </a:xfrm>
          </p:grpSpPr>
          <p:sp>
            <p:nvSpPr>
              <p:cNvPr id="103" name="Google Shape;103;p15"/>
              <p:cNvSpPr/>
              <p:nvPr/>
            </p:nvSpPr>
            <p:spPr>
              <a:xfrm>
                <a:off x="0" y="0"/>
                <a:ext cx="685800" cy="68580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26531"/>
                  </a:solidFill>
                  <a:latin typeface="Libre Franklin"/>
                  <a:ea typeface="Libre Franklin"/>
                  <a:cs typeface="Libre Franklin"/>
                  <a:sym typeface="Libre Franklin"/>
                </a:endParaRPr>
              </a:p>
            </p:txBody>
          </p:sp>
          <p:sp>
            <p:nvSpPr>
              <p:cNvPr id="104" name="Google Shape;104;p15"/>
              <p:cNvSpPr/>
              <p:nvPr/>
            </p:nvSpPr>
            <p:spPr>
              <a:xfrm>
                <a:off x="8458200" y="0"/>
                <a:ext cx="685800" cy="68580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26531"/>
                  </a:solidFill>
                  <a:latin typeface="Libre Franklin"/>
                  <a:ea typeface="Libre Franklin"/>
                  <a:cs typeface="Libre Franklin"/>
                  <a:sym typeface="Libre Franklin"/>
                </a:endParaRPr>
              </a:p>
            </p:txBody>
          </p:sp>
          <p:sp>
            <p:nvSpPr>
              <p:cNvPr id="105" name="Google Shape;105;p15"/>
              <p:cNvSpPr/>
              <p:nvPr/>
            </p:nvSpPr>
            <p:spPr>
              <a:xfrm>
                <a:off x="0" y="0"/>
                <a:ext cx="8458200" cy="6858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26531"/>
                  </a:solidFill>
                  <a:latin typeface="Libre Franklin"/>
                  <a:ea typeface="Libre Franklin"/>
                  <a:cs typeface="Libre Franklin"/>
                  <a:sym typeface="Libre Franklin"/>
                </a:endParaRPr>
              </a:p>
            </p:txBody>
          </p:sp>
          <p:sp>
            <p:nvSpPr>
              <p:cNvPr id="106" name="Google Shape;106;p15"/>
              <p:cNvSpPr/>
              <p:nvPr/>
            </p:nvSpPr>
            <p:spPr>
              <a:xfrm>
                <a:off x="0" y="6172200"/>
                <a:ext cx="9144000" cy="6858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26531"/>
                  </a:solidFill>
                  <a:latin typeface="Libre Franklin"/>
                  <a:ea typeface="Libre Franklin"/>
                  <a:cs typeface="Libre Franklin"/>
                  <a:sym typeface="Libre Franklin"/>
                </a:endParaRPr>
              </a:p>
            </p:txBody>
          </p:sp>
        </p:grpSp>
        <p:cxnSp>
          <p:nvCxnSpPr>
            <p:cNvPr id="107" name="Google Shape;107;p15"/>
            <p:cNvCxnSpPr/>
            <p:nvPr/>
          </p:nvCxnSpPr>
          <p:spPr>
            <a:xfrm rot="10800000">
              <a:off x="685800" y="1"/>
              <a:ext cx="0" cy="6858000"/>
            </a:xfrm>
            <a:prstGeom prst="straightConnector1">
              <a:avLst/>
            </a:prstGeom>
            <a:noFill/>
            <a:ln cap="flat" cmpd="sng" w="9525">
              <a:solidFill>
                <a:srgbClr val="FF0066"/>
              </a:solidFill>
              <a:prstDash val="dot"/>
              <a:round/>
              <a:headEnd len="sm" w="sm" type="none"/>
              <a:tailEnd len="sm" w="sm" type="none"/>
            </a:ln>
          </p:spPr>
        </p:cxnSp>
        <p:cxnSp>
          <p:nvCxnSpPr>
            <p:cNvPr id="108" name="Google Shape;108;p15"/>
            <p:cNvCxnSpPr/>
            <p:nvPr/>
          </p:nvCxnSpPr>
          <p:spPr>
            <a:xfrm rot="10800000">
              <a:off x="8458200" y="1"/>
              <a:ext cx="0" cy="6858000"/>
            </a:xfrm>
            <a:prstGeom prst="straightConnector1">
              <a:avLst/>
            </a:prstGeom>
            <a:noFill/>
            <a:ln cap="flat" cmpd="sng" w="9525">
              <a:solidFill>
                <a:srgbClr val="FF0066"/>
              </a:solidFill>
              <a:prstDash val="dot"/>
              <a:round/>
              <a:headEnd len="sm" w="sm" type="none"/>
              <a:tailEnd len="sm" w="sm" type="none"/>
            </a:ln>
          </p:spPr>
        </p:cxnSp>
        <p:grpSp>
          <p:nvGrpSpPr>
            <p:cNvPr id="109" name="Google Shape;109;p15"/>
            <p:cNvGrpSpPr/>
            <p:nvPr/>
          </p:nvGrpSpPr>
          <p:grpSpPr>
            <a:xfrm>
              <a:off x="5715000" y="0"/>
              <a:ext cx="457200" cy="6908063"/>
              <a:chOff x="2956470" y="50105"/>
              <a:chExt cx="457200" cy="6858000"/>
            </a:xfrm>
          </p:grpSpPr>
          <p:cxnSp>
            <p:nvCxnSpPr>
              <p:cNvPr id="110" name="Google Shape;110;p15"/>
              <p:cNvCxnSpPr/>
              <p:nvPr/>
            </p:nvCxnSpPr>
            <p:spPr>
              <a:xfrm rot="10800000">
                <a:off x="2956470" y="50105"/>
                <a:ext cx="0" cy="6858000"/>
              </a:xfrm>
              <a:prstGeom prst="straightConnector1">
                <a:avLst/>
              </a:prstGeom>
              <a:noFill/>
              <a:ln cap="flat" cmpd="sng" w="9525">
                <a:solidFill>
                  <a:srgbClr val="FF0066"/>
                </a:solidFill>
                <a:prstDash val="dot"/>
                <a:round/>
                <a:headEnd len="sm" w="sm" type="none"/>
                <a:tailEnd len="sm" w="sm" type="none"/>
              </a:ln>
            </p:spPr>
          </p:cxnSp>
          <p:cxnSp>
            <p:nvCxnSpPr>
              <p:cNvPr id="111" name="Google Shape;111;p15"/>
              <p:cNvCxnSpPr/>
              <p:nvPr/>
            </p:nvCxnSpPr>
            <p:spPr>
              <a:xfrm rot="10800000">
                <a:off x="3413670" y="50105"/>
                <a:ext cx="0" cy="6858000"/>
              </a:xfrm>
              <a:prstGeom prst="straightConnector1">
                <a:avLst/>
              </a:prstGeom>
              <a:noFill/>
              <a:ln cap="flat" cmpd="sng" w="9525">
                <a:solidFill>
                  <a:srgbClr val="FF0066"/>
                </a:solidFill>
                <a:prstDash val="dot"/>
                <a:round/>
                <a:headEnd len="sm" w="sm" type="none"/>
                <a:tailEnd len="sm" w="sm" type="none"/>
              </a:ln>
            </p:spPr>
          </p:cxnSp>
        </p:grpSp>
        <p:cxnSp>
          <p:nvCxnSpPr>
            <p:cNvPr id="112" name="Google Shape;112;p15"/>
            <p:cNvCxnSpPr/>
            <p:nvPr/>
          </p:nvCxnSpPr>
          <p:spPr>
            <a:xfrm rot="10800000">
              <a:off x="4572000" y="-3886200"/>
              <a:ext cx="0" cy="9144000"/>
            </a:xfrm>
            <a:prstGeom prst="straightConnector1">
              <a:avLst/>
            </a:prstGeom>
            <a:noFill/>
            <a:ln cap="flat" cmpd="sng" w="9525">
              <a:solidFill>
                <a:srgbClr val="FF0066"/>
              </a:solidFill>
              <a:prstDash val="dot"/>
              <a:round/>
              <a:headEnd len="sm" w="sm" type="none"/>
              <a:tailEnd len="sm" w="sm" type="none"/>
            </a:ln>
          </p:spPr>
        </p:cxnSp>
        <p:grpSp>
          <p:nvGrpSpPr>
            <p:cNvPr id="113" name="Google Shape;113;p15"/>
            <p:cNvGrpSpPr/>
            <p:nvPr/>
          </p:nvGrpSpPr>
          <p:grpSpPr>
            <a:xfrm>
              <a:off x="0" y="1143000"/>
              <a:ext cx="9144000" cy="914400"/>
              <a:chOff x="0" y="1143000"/>
              <a:chExt cx="9144000" cy="914400"/>
            </a:xfrm>
          </p:grpSpPr>
          <p:cxnSp>
            <p:nvCxnSpPr>
              <p:cNvPr id="114" name="Google Shape;114;p15"/>
              <p:cNvCxnSpPr/>
              <p:nvPr/>
            </p:nvCxnSpPr>
            <p:spPr>
              <a:xfrm rot="10800000">
                <a:off x="4572000" y="-2514600"/>
                <a:ext cx="0" cy="9144000"/>
              </a:xfrm>
              <a:prstGeom prst="straightConnector1">
                <a:avLst/>
              </a:prstGeom>
              <a:noFill/>
              <a:ln cap="flat" cmpd="sng" w="9525">
                <a:solidFill>
                  <a:srgbClr val="FF0066"/>
                </a:solidFill>
                <a:prstDash val="dot"/>
                <a:round/>
                <a:headEnd len="sm" w="sm" type="none"/>
                <a:tailEnd len="sm" w="sm" type="none"/>
              </a:ln>
            </p:spPr>
          </p:cxnSp>
          <p:cxnSp>
            <p:nvCxnSpPr>
              <p:cNvPr id="115" name="Google Shape;115;p15"/>
              <p:cNvCxnSpPr/>
              <p:nvPr/>
            </p:nvCxnSpPr>
            <p:spPr>
              <a:xfrm rot="10800000">
                <a:off x="4572000" y="-3429000"/>
                <a:ext cx="0" cy="9144000"/>
              </a:xfrm>
              <a:prstGeom prst="straightConnector1">
                <a:avLst/>
              </a:prstGeom>
              <a:noFill/>
              <a:ln cap="flat" cmpd="sng" w="9525">
                <a:solidFill>
                  <a:srgbClr val="FF0066"/>
                </a:solidFill>
                <a:prstDash val="dot"/>
                <a:round/>
                <a:headEnd len="sm" w="sm" type="none"/>
                <a:tailEnd len="sm" w="sm" type="none"/>
              </a:ln>
            </p:spPr>
          </p:cxnSp>
        </p:grpSp>
        <p:grpSp>
          <p:nvGrpSpPr>
            <p:cNvPr id="116" name="Google Shape;116;p15"/>
            <p:cNvGrpSpPr/>
            <p:nvPr/>
          </p:nvGrpSpPr>
          <p:grpSpPr>
            <a:xfrm>
              <a:off x="0" y="2971800"/>
              <a:ext cx="9144000" cy="914400"/>
              <a:chOff x="0" y="1143000"/>
              <a:chExt cx="9144000" cy="914400"/>
            </a:xfrm>
          </p:grpSpPr>
          <p:cxnSp>
            <p:nvCxnSpPr>
              <p:cNvPr id="117" name="Google Shape;117;p15"/>
              <p:cNvCxnSpPr/>
              <p:nvPr/>
            </p:nvCxnSpPr>
            <p:spPr>
              <a:xfrm rot="10800000">
                <a:off x="4572000" y="-2514600"/>
                <a:ext cx="0" cy="9144000"/>
              </a:xfrm>
              <a:prstGeom prst="straightConnector1">
                <a:avLst/>
              </a:prstGeom>
              <a:noFill/>
              <a:ln cap="flat" cmpd="sng" w="9525">
                <a:solidFill>
                  <a:srgbClr val="FF0066"/>
                </a:solidFill>
                <a:prstDash val="dot"/>
                <a:round/>
                <a:headEnd len="sm" w="sm" type="none"/>
                <a:tailEnd len="sm" w="sm" type="none"/>
              </a:ln>
            </p:spPr>
          </p:cxnSp>
          <p:cxnSp>
            <p:nvCxnSpPr>
              <p:cNvPr id="118" name="Google Shape;118;p15"/>
              <p:cNvCxnSpPr/>
              <p:nvPr/>
            </p:nvCxnSpPr>
            <p:spPr>
              <a:xfrm rot="10800000">
                <a:off x="4572000" y="-3429000"/>
                <a:ext cx="0" cy="9144000"/>
              </a:xfrm>
              <a:prstGeom prst="straightConnector1">
                <a:avLst/>
              </a:prstGeom>
              <a:noFill/>
              <a:ln cap="flat" cmpd="sng" w="9525">
                <a:solidFill>
                  <a:srgbClr val="FF0066"/>
                </a:solidFill>
                <a:prstDash val="dot"/>
                <a:round/>
                <a:headEnd len="sm" w="sm" type="none"/>
                <a:tailEnd len="sm" w="sm" type="none"/>
              </a:ln>
            </p:spPr>
          </p:cxnSp>
        </p:grpSp>
        <p:grpSp>
          <p:nvGrpSpPr>
            <p:cNvPr id="119" name="Google Shape;119;p15"/>
            <p:cNvGrpSpPr/>
            <p:nvPr/>
          </p:nvGrpSpPr>
          <p:grpSpPr>
            <a:xfrm>
              <a:off x="0" y="4800602"/>
              <a:ext cx="9144000" cy="914400"/>
              <a:chOff x="0" y="1143000"/>
              <a:chExt cx="9144000" cy="914400"/>
            </a:xfrm>
          </p:grpSpPr>
          <p:cxnSp>
            <p:nvCxnSpPr>
              <p:cNvPr id="120" name="Google Shape;120;p15"/>
              <p:cNvCxnSpPr/>
              <p:nvPr/>
            </p:nvCxnSpPr>
            <p:spPr>
              <a:xfrm rot="10800000">
                <a:off x="4572000" y="-2514600"/>
                <a:ext cx="0" cy="9144000"/>
              </a:xfrm>
              <a:prstGeom prst="straightConnector1">
                <a:avLst/>
              </a:prstGeom>
              <a:noFill/>
              <a:ln cap="flat" cmpd="sng" w="9525">
                <a:solidFill>
                  <a:srgbClr val="FF0066"/>
                </a:solidFill>
                <a:prstDash val="dot"/>
                <a:round/>
                <a:headEnd len="sm" w="sm" type="none"/>
                <a:tailEnd len="sm" w="sm" type="none"/>
              </a:ln>
            </p:spPr>
          </p:cxnSp>
          <p:cxnSp>
            <p:nvCxnSpPr>
              <p:cNvPr id="121" name="Google Shape;121;p15"/>
              <p:cNvCxnSpPr/>
              <p:nvPr/>
            </p:nvCxnSpPr>
            <p:spPr>
              <a:xfrm rot="10800000">
                <a:off x="4572000" y="-3429000"/>
                <a:ext cx="0" cy="9144000"/>
              </a:xfrm>
              <a:prstGeom prst="straightConnector1">
                <a:avLst/>
              </a:prstGeom>
              <a:noFill/>
              <a:ln cap="flat" cmpd="sng" w="9525">
                <a:solidFill>
                  <a:srgbClr val="FF0066"/>
                </a:solidFill>
                <a:prstDash val="dot"/>
                <a:round/>
                <a:headEnd len="sm" w="sm" type="none"/>
                <a:tailEnd len="sm" w="sm" type="none"/>
              </a:ln>
            </p:spPr>
          </p:cxnSp>
        </p:grpSp>
        <p:grpSp>
          <p:nvGrpSpPr>
            <p:cNvPr id="122" name="Google Shape;122;p15"/>
            <p:cNvGrpSpPr/>
            <p:nvPr/>
          </p:nvGrpSpPr>
          <p:grpSpPr>
            <a:xfrm>
              <a:off x="2971800" y="0"/>
              <a:ext cx="457200" cy="6908063"/>
              <a:chOff x="2956470" y="50105"/>
              <a:chExt cx="457200" cy="6858000"/>
            </a:xfrm>
          </p:grpSpPr>
          <p:cxnSp>
            <p:nvCxnSpPr>
              <p:cNvPr id="123" name="Google Shape;123;p15"/>
              <p:cNvCxnSpPr/>
              <p:nvPr/>
            </p:nvCxnSpPr>
            <p:spPr>
              <a:xfrm rot="10800000">
                <a:off x="2956470" y="50105"/>
                <a:ext cx="0" cy="6858000"/>
              </a:xfrm>
              <a:prstGeom prst="straightConnector1">
                <a:avLst/>
              </a:prstGeom>
              <a:noFill/>
              <a:ln cap="flat" cmpd="sng" w="9525">
                <a:solidFill>
                  <a:srgbClr val="FF0066"/>
                </a:solidFill>
                <a:prstDash val="dot"/>
                <a:round/>
                <a:headEnd len="sm" w="sm" type="none"/>
                <a:tailEnd len="sm" w="sm" type="none"/>
              </a:ln>
            </p:spPr>
          </p:cxnSp>
          <p:cxnSp>
            <p:nvCxnSpPr>
              <p:cNvPr id="124" name="Google Shape;124;p15"/>
              <p:cNvCxnSpPr/>
              <p:nvPr/>
            </p:nvCxnSpPr>
            <p:spPr>
              <a:xfrm rot="10800000">
                <a:off x="3413670" y="50105"/>
                <a:ext cx="0" cy="6858000"/>
              </a:xfrm>
              <a:prstGeom prst="straightConnector1">
                <a:avLst/>
              </a:prstGeom>
              <a:noFill/>
              <a:ln cap="flat" cmpd="sng" w="9525">
                <a:solidFill>
                  <a:srgbClr val="FF0066"/>
                </a:solidFill>
                <a:prstDash val="dot"/>
                <a:round/>
                <a:headEnd len="sm" w="sm" type="none"/>
                <a:tailEnd len="sm" w="sm"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dmark Footer" type="obj">
  <p:cSld name="OBJECT">
    <p:spTree>
      <p:nvGrpSpPr>
        <p:cNvPr id="125" name="Shape 125"/>
        <p:cNvGrpSpPr/>
        <p:nvPr/>
      </p:nvGrpSpPr>
      <p:grpSpPr>
        <a:xfrm>
          <a:off x="0" y="0"/>
          <a:ext cx="0" cy="0"/>
          <a:chOff x="0" y="0"/>
          <a:chExt cx="0" cy="0"/>
        </a:xfrm>
      </p:grpSpPr>
      <p:sp>
        <p:nvSpPr>
          <p:cNvPr id="126" name="Google Shape;126;p16"/>
          <p:cNvSpPr/>
          <p:nvPr/>
        </p:nvSpPr>
        <p:spPr>
          <a:xfrm>
            <a:off x="0" y="4671647"/>
            <a:ext cx="9144000" cy="465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16"/>
          <p:cNvSpPr txBox="1"/>
          <p:nvPr>
            <p:ph type="title"/>
          </p:nvPr>
        </p:nvSpPr>
        <p:spPr>
          <a:xfrm>
            <a:off x="628650" y="185935"/>
            <a:ext cx="7886700" cy="868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16"/>
          <p:cNvSpPr txBox="1"/>
          <p:nvPr>
            <p:ph idx="1" type="body"/>
          </p:nvPr>
        </p:nvSpPr>
        <p:spPr>
          <a:xfrm>
            <a:off x="628650" y="1184564"/>
            <a:ext cx="7886700" cy="3271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600"/>
              </a:spcBef>
              <a:spcAft>
                <a:spcPts val="0"/>
              </a:spcAft>
              <a:buClr>
                <a:schemeClr val="dk1"/>
              </a:buClr>
              <a:buSzPts val="1400"/>
              <a:buChar char="​"/>
              <a:defRPr/>
            </a:lvl1pPr>
            <a:lvl2pPr indent="-317500" lvl="1" marL="914400" rtl="0" algn="l">
              <a:lnSpc>
                <a:spcPct val="90000"/>
              </a:lnSpc>
              <a:spcBef>
                <a:spcPts val="900"/>
              </a:spcBef>
              <a:spcAft>
                <a:spcPts val="0"/>
              </a:spcAft>
              <a:buClr>
                <a:schemeClr val="dk1"/>
              </a:buClr>
              <a:buSzPts val="1400"/>
              <a:buChar char="​"/>
              <a:defRPr/>
            </a:lvl2pPr>
            <a:lvl3pPr indent="-317500" lvl="2" marL="1371600" rtl="0" algn="l">
              <a:lnSpc>
                <a:spcPct val="90000"/>
              </a:lnSpc>
              <a:spcBef>
                <a:spcPts val="500"/>
              </a:spcBef>
              <a:spcAft>
                <a:spcPts val="0"/>
              </a:spcAft>
              <a:buClr>
                <a:schemeClr val="dk1"/>
              </a:buClr>
              <a:buSzPts val="1400"/>
              <a:buChar char="​"/>
              <a:defRPr/>
            </a:lvl3pPr>
            <a:lvl4pPr indent="-317500" lvl="3" marL="1828800" rtl="0" algn="l">
              <a:lnSpc>
                <a:spcPct val="90000"/>
              </a:lnSpc>
              <a:spcBef>
                <a:spcPts val="500"/>
              </a:spcBef>
              <a:spcAft>
                <a:spcPts val="0"/>
              </a:spcAft>
              <a:buClr>
                <a:schemeClr val="dk1"/>
              </a:buClr>
              <a:buSzPts val="1400"/>
              <a:buChar char="▪"/>
              <a:defRPr/>
            </a:lvl4pPr>
            <a:lvl5pPr indent="-317500" lvl="4" marL="2286000" rtl="0" algn="l">
              <a:lnSpc>
                <a:spcPct val="90000"/>
              </a:lnSpc>
              <a:spcBef>
                <a:spcPts val="500"/>
              </a:spcBef>
              <a:spcAft>
                <a:spcPts val="0"/>
              </a:spcAft>
              <a:buClr>
                <a:schemeClr val="dk1"/>
              </a:buClr>
              <a:buSzPts val="1400"/>
              <a:buChar char="▪"/>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300"/>
              </a:spcBef>
              <a:spcAft>
                <a:spcPts val="0"/>
              </a:spcAft>
              <a:buClr>
                <a:schemeClr val="dk1"/>
              </a:buClr>
              <a:buSzPts val="1400"/>
              <a:buChar char="​"/>
              <a:defRPr/>
            </a:lvl7pPr>
            <a:lvl8pPr indent="-317500" lvl="7" marL="3657600" rtl="0" algn="l">
              <a:lnSpc>
                <a:spcPct val="90000"/>
              </a:lnSpc>
              <a:spcBef>
                <a:spcPts val="500"/>
              </a:spcBef>
              <a:spcAft>
                <a:spcPts val="0"/>
              </a:spcAft>
              <a:buClr>
                <a:schemeClr val="dk1"/>
              </a:buClr>
              <a:buSzPts val="1400"/>
              <a:buChar char="​"/>
              <a:defRPr/>
            </a:lvl8pPr>
            <a:lvl9pPr indent="-317500" lvl="8" marL="4114800" rtl="0" algn="l">
              <a:lnSpc>
                <a:spcPct val="90000"/>
              </a:lnSpc>
              <a:spcBef>
                <a:spcPts val="500"/>
              </a:spcBef>
              <a:spcAft>
                <a:spcPts val="500"/>
              </a:spcAft>
              <a:buClr>
                <a:schemeClr val="dk1"/>
              </a:buClr>
              <a:buSzPts val="1400"/>
              <a:buChar char="​"/>
              <a:defRPr/>
            </a:lvl9pPr>
          </a:lstStyle>
          <a:p/>
        </p:txBody>
      </p:sp>
      <p:sp>
        <p:nvSpPr>
          <p:cNvPr id="129" name="Google Shape;129;p16"/>
          <p:cNvSpPr txBox="1"/>
          <p:nvPr>
            <p:ph idx="11" type="ftr"/>
          </p:nvPr>
        </p:nvSpPr>
        <p:spPr>
          <a:xfrm>
            <a:off x="3028950" y="4846297"/>
            <a:ext cx="5486400" cy="142500"/>
          </a:xfrm>
          <a:prstGeom prst="rect">
            <a:avLst/>
          </a:prstGeom>
          <a:noFill/>
          <a:ln>
            <a:noFill/>
          </a:ln>
        </p:spPr>
        <p:txBody>
          <a:bodyPr anchorCtr="0" anchor="ctr" bIns="34275" lIns="68575" spcFirstLastPara="1" rIns="0" wrap="square" tIns="34275">
            <a:noAutofit/>
          </a:bodyPr>
          <a:lstStyle>
            <a:lvl1pPr lvl="0" rtl="0" algn="r">
              <a:spcBef>
                <a:spcPts val="0"/>
              </a:spcBef>
              <a:spcAft>
                <a:spcPts val="0"/>
              </a:spcAft>
              <a:buSzPts val="1100"/>
              <a:buNone/>
              <a:defRPr sz="1100">
                <a:solidFill>
                  <a:schemeClr val="lt1"/>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0" name="Google Shape;130;p16"/>
          <p:cNvSpPr txBox="1"/>
          <p:nvPr>
            <p:ph idx="12" type="sldNum"/>
          </p:nvPr>
        </p:nvSpPr>
        <p:spPr>
          <a:xfrm>
            <a:off x="8515350" y="4848032"/>
            <a:ext cx="268800" cy="142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700" u="none" cap="none" strike="noStrike">
                <a:solidFill>
                  <a:schemeClr val="lt1"/>
                </a:solidFill>
                <a:latin typeface="Arial"/>
                <a:ea typeface="Arial"/>
                <a:cs typeface="Arial"/>
                <a:sym typeface="Arial"/>
              </a:defRPr>
            </a:lvl1pPr>
            <a:lvl2pPr indent="0" lvl="1" marL="0" rtl="0" algn="r">
              <a:spcBef>
                <a:spcPts val="0"/>
              </a:spcBef>
              <a:buNone/>
              <a:defRPr b="0" i="0" sz="700" u="none" cap="none" strike="noStrike">
                <a:solidFill>
                  <a:schemeClr val="lt1"/>
                </a:solidFill>
                <a:latin typeface="Arial"/>
                <a:ea typeface="Arial"/>
                <a:cs typeface="Arial"/>
                <a:sym typeface="Arial"/>
              </a:defRPr>
            </a:lvl2pPr>
            <a:lvl3pPr indent="0" lvl="2" marL="0" rtl="0" algn="r">
              <a:spcBef>
                <a:spcPts val="0"/>
              </a:spcBef>
              <a:buNone/>
              <a:defRPr b="0" i="0" sz="700" u="none" cap="none" strike="noStrike">
                <a:solidFill>
                  <a:schemeClr val="lt1"/>
                </a:solidFill>
                <a:latin typeface="Arial"/>
                <a:ea typeface="Arial"/>
                <a:cs typeface="Arial"/>
                <a:sym typeface="Arial"/>
              </a:defRPr>
            </a:lvl3pPr>
            <a:lvl4pPr indent="0" lvl="3" marL="0" rtl="0" algn="r">
              <a:spcBef>
                <a:spcPts val="0"/>
              </a:spcBef>
              <a:buNone/>
              <a:defRPr b="0" i="0" sz="700" u="none" cap="none" strike="noStrike">
                <a:solidFill>
                  <a:schemeClr val="lt1"/>
                </a:solidFill>
                <a:latin typeface="Arial"/>
                <a:ea typeface="Arial"/>
                <a:cs typeface="Arial"/>
                <a:sym typeface="Arial"/>
              </a:defRPr>
            </a:lvl4pPr>
            <a:lvl5pPr indent="0" lvl="4" marL="0" rtl="0" algn="r">
              <a:spcBef>
                <a:spcPts val="0"/>
              </a:spcBef>
              <a:buNone/>
              <a:defRPr b="0" i="0" sz="700" u="none" cap="none" strike="noStrike">
                <a:solidFill>
                  <a:schemeClr val="lt1"/>
                </a:solidFill>
                <a:latin typeface="Arial"/>
                <a:ea typeface="Arial"/>
                <a:cs typeface="Arial"/>
                <a:sym typeface="Arial"/>
              </a:defRPr>
            </a:lvl5pPr>
            <a:lvl6pPr indent="0" lvl="5" marL="0" rtl="0" algn="r">
              <a:spcBef>
                <a:spcPts val="0"/>
              </a:spcBef>
              <a:buNone/>
              <a:defRPr b="0" i="0" sz="700" u="none" cap="none" strike="noStrike">
                <a:solidFill>
                  <a:schemeClr val="lt1"/>
                </a:solidFill>
                <a:latin typeface="Arial"/>
                <a:ea typeface="Arial"/>
                <a:cs typeface="Arial"/>
                <a:sym typeface="Arial"/>
              </a:defRPr>
            </a:lvl6pPr>
            <a:lvl7pPr indent="0" lvl="6" marL="0" rtl="0" algn="r">
              <a:spcBef>
                <a:spcPts val="0"/>
              </a:spcBef>
              <a:buNone/>
              <a:defRPr b="0" i="0" sz="700" u="none" cap="none" strike="noStrike">
                <a:solidFill>
                  <a:schemeClr val="lt1"/>
                </a:solidFill>
                <a:latin typeface="Arial"/>
                <a:ea typeface="Arial"/>
                <a:cs typeface="Arial"/>
                <a:sym typeface="Arial"/>
              </a:defRPr>
            </a:lvl7pPr>
            <a:lvl8pPr indent="0" lvl="7" marL="0" rtl="0" algn="r">
              <a:spcBef>
                <a:spcPts val="0"/>
              </a:spcBef>
              <a:buNone/>
              <a:defRPr b="0" i="0" sz="700" u="none" cap="none" strike="noStrike">
                <a:solidFill>
                  <a:schemeClr val="lt1"/>
                </a:solidFill>
                <a:latin typeface="Arial"/>
                <a:ea typeface="Arial"/>
                <a:cs typeface="Arial"/>
                <a:sym typeface="Arial"/>
              </a:defRPr>
            </a:lvl8pPr>
            <a:lvl9pPr indent="0" lvl="8" marL="0" rtl="0" algn="r">
              <a:spcBef>
                <a:spcPts val="0"/>
              </a:spcBef>
              <a:buNone/>
              <a:defRPr b="0" i="0" sz="7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1" name="Google Shape;131;p16"/>
          <p:cNvCxnSpPr/>
          <p:nvPr/>
        </p:nvCxnSpPr>
        <p:spPr>
          <a:xfrm>
            <a:off x="0" y="4603828"/>
            <a:ext cx="9144000" cy="0"/>
          </a:xfrm>
          <a:prstGeom prst="straightConnector1">
            <a:avLst/>
          </a:prstGeom>
          <a:noFill/>
          <a:ln cap="flat" cmpd="sng" w="38100">
            <a:solidFill>
              <a:schemeClr val="accent5"/>
            </a:solidFill>
            <a:prstDash val="solid"/>
            <a:miter lim="800000"/>
            <a:headEnd len="sm" w="sm" type="none"/>
            <a:tailEnd len="sm" w="sm" type="none"/>
          </a:ln>
        </p:spPr>
      </p:cxnSp>
      <p:pic>
        <p:nvPicPr>
          <p:cNvPr id="132" name="Google Shape;132;p16"/>
          <p:cNvPicPr preferRelativeResize="0"/>
          <p:nvPr/>
        </p:nvPicPr>
        <p:blipFill rotWithShape="1">
          <a:blip r:embed="rId2">
            <a:alphaModFix/>
          </a:blip>
          <a:srcRect b="0" l="0" r="0" t="0"/>
          <a:stretch/>
        </p:blipFill>
        <p:spPr>
          <a:xfrm>
            <a:off x="111919" y="4671647"/>
            <a:ext cx="2574130" cy="4502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rcle Footer">
  <p:cSld name="Circle Footer">
    <p:spTree>
      <p:nvGrpSpPr>
        <p:cNvPr id="133" name="Shape 133"/>
        <p:cNvGrpSpPr/>
        <p:nvPr/>
      </p:nvGrpSpPr>
      <p:grpSpPr>
        <a:xfrm>
          <a:off x="0" y="0"/>
          <a:ext cx="0" cy="0"/>
          <a:chOff x="0" y="0"/>
          <a:chExt cx="0" cy="0"/>
        </a:xfrm>
      </p:grpSpPr>
      <p:sp>
        <p:nvSpPr>
          <p:cNvPr id="134" name="Google Shape;134;p17"/>
          <p:cNvSpPr/>
          <p:nvPr/>
        </p:nvSpPr>
        <p:spPr>
          <a:xfrm>
            <a:off x="0" y="4671647"/>
            <a:ext cx="9144000" cy="465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35" name="Google Shape;135;p17"/>
          <p:cNvCxnSpPr/>
          <p:nvPr/>
        </p:nvCxnSpPr>
        <p:spPr>
          <a:xfrm>
            <a:off x="0" y="4603828"/>
            <a:ext cx="9144000" cy="0"/>
          </a:xfrm>
          <a:prstGeom prst="straightConnector1">
            <a:avLst/>
          </a:prstGeom>
          <a:noFill/>
          <a:ln cap="flat" cmpd="sng" w="38100">
            <a:solidFill>
              <a:schemeClr val="accent5"/>
            </a:solidFill>
            <a:prstDash val="solid"/>
            <a:miter lim="800000"/>
            <a:headEnd len="sm" w="sm" type="none"/>
            <a:tailEnd len="sm" w="sm" type="none"/>
          </a:ln>
        </p:spPr>
      </p:cxnSp>
      <p:sp>
        <p:nvSpPr>
          <p:cNvPr id="136" name="Google Shape;136;p17"/>
          <p:cNvSpPr txBox="1"/>
          <p:nvPr>
            <p:ph type="title"/>
          </p:nvPr>
        </p:nvSpPr>
        <p:spPr>
          <a:xfrm>
            <a:off x="628650" y="185935"/>
            <a:ext cx="7886700" cy="868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17"/>
          <p:cNvSpPr txBox="1"/>
          <p:nvPr>
            <p:ph idx="11" type="ftr"/>
          </p:nvPr>
        </p:nvSpPr>
        <p:spPr>
          <a:xfrm>
            <a:off x="3028950" y="4846297"/>
            <a:ext cx="5486400" cy="142500"/>
          </a:xfrm>
          <a:prstGeom prst="rect">
            <a:avLst/>
          </a:prstGeom>
          <a:noFill/>
          <a:ln>
            <a:noFill/>
          </a:ln>
        </p:spPr>
        <p:txBody>
          <a:bodyPr anchorCtr="0" anchor="ctr" bIns="34275" lIns="68575" spcFirstLastPara="1" rIns="0" wrap="square" tIns="34275">
            <a:noAutofit/>
          </a:bodyPr>
          <a:lstStyle>
            <a:lvl1pPr lvl="0" rtl="0" algn="r">
              <a:spcBef>
                <a:spcPts val="0"/>
              </a:spcBef>
              <a:spcAft>
                <a:spcPts val="0"/>
              </a:spcAft>
              <a:buSzPts val="1100"/>
              <a:buNone/>
              <a:defRPr sz="1100">
                <a:solidFill>
                  <a:schemeClr val="lt1"/>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 name="Google Shape;138;p17"/>
          <p:cNvSpPr txBox="1"/>
          <p:nvPr>
            <p:ph idx="12" type="sldNum"/>
          </p:nvPr>
        </p:nvSpPr>
        <p:spPr>
          <a:xfrm>
            <a:off x="8515350" y="4846297"/>
            <a:ext cx="267600" cy="1425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700" u="none" cap="none" strike="noStrike">
                <a:solidFill>
                  <a:schemeClr val="lt1"/>
                </a:solidFill>
                <a:latin typeface="Arial"/>
                <a:ea typeface="Arial"/>
                <a:cs typeface="Arial"/>
                <a:sym typeface="Arial"/>
              </a:defRPr>
            </a:lvl1pPr>
            <a:lvl2pPr indent="0" lvl="1" marL="0" rtl="0" algn="r">
              <a:spcBef>
                <a:spcPts val="0"/>
              </a:spcBef>
              <a:buNone/>
              <a:defRPr b="0" i="0" sz="700" u="none" cap="none" strike="noStrike">
                <a:solidFill>
                  <a:schemeClr val="lt1"/>
                </a:solidFill>
                <a:latin typeface="Arial"/>
                <a:ea typeface="Arial"/>
                <a:cs typeface="Arial"/>
                <a:sym typeface="Arial"/>
              </a:defRPr>
            </a:lvl2pPr>
            <a:lvl3pPr indent="0" lvl="2" marL="0" rtl="0" algn="r">
              <a:spcBef>
                <a:spcPts val="0"/>
              </a:spcBef>
              <a:buNone/>
              <a:defRPr b="0" i="0" sz="700" u="none" cap="none" strike="noStrike">
                <a:solidFill>
                  <a:schemeClr val="lt1"/>
                </a:solidFill>
                <a:latin typeface="Arial"/>
                <a:ea typeface="Arial"/>
                <a:cs typeface="Arial"/>
                <a:sym typeface="Arial"/>
              </a:defRPr>
            </a:lvl3pPr>
            <a:lvl4pPr indent="0" lvl="3" marL="0" rtl="0" algn="r">
              <a:spcBef>
                <a:spcPts val="0"/>
              </a:spcBef>
              <a:buNone/>
              <a:defRPr b="0" i="0" sz="700" u="none" cap="none" strike="noStrike">
                <a:solidFill>
                  <a:schemeClr val="lt1"/>
                </a:solidFill>
                <a:latin typeface="Arial"/>
                <a:ea typeface="Arial"/>
                <a:cs typeface="Arial"/>
                <a:sym typeface="Arial"/>
              </a:defRPr>
            </a:lvl4pPr>
            <a:lvl5pPr indent="0" lvl="4" marL="0" rtl="0" algn="r">
              <a:spcBef>
                <a:spcPts val="0"/>
              </a:spcBef>
              <a:buNone/>
              <a:defRPr b="0" i="0" sz="700" u="none" cap="none" strike="noStrike">
                <a:solidFill>
                  <a:schemeClr val="lt1"/>
                </a:solidFill>
                <a:latin typeface="Arial"/>
                <a:ea typeface="Arial"/>
                <a:cs typeface="Arial"/>
                <a:sym typeface="Arial"/>
              </a:defRPr>
            </a:lvl5pPr>
            <a:lvl6pPr indent="0" lvl="5" marL="0" rtl="0" algn="r">
              <a:spcBef>
                <a:spcPts val="0"/>
              </a:spcBef>
              <a:buNone/>
              <a:defRPr b="0" i="0" sz="700" u="none" cap="none" strike="noStrike">
                <a:solidFill>
                  <a:schemeClr val="lt1"/>
                </a:solidFill>
                <a:latin typeface="Arial"/>
                <a:ea typeface="Arial"/>
                <a:cs typeface="Arial"/>
                <a:sym typeface="Arial"/>
              </a:defRPr>
            </a:lvl6pPr>
            <a:lvl7pPr indent="0" lvl="6" marL="0" rtl="0" algn="r">
              <a:spcBef>
                <a:spcPts val="0"/>
              </a:spcBef>
              <a:buNone/>
              <a:defRPr b="0" i="0" sz="700" u="none" cap="none" strike="noStrike">
                <a:solidFill>
                  <a:schemeClr val="lt1"/>
                </a:solidFill>
                <a:latin typeface="Arial"/>
                <a:ea typeface="Arial"/>
                <a:cs typeface="Arial"/>
                <a:sym typeface="Arial"/>
              </a:defRPr>
            </a:lvl7pPr>
            <a:lvl8pPr indent="0" lvl="7" marL="0" rtl="0" algn="r">
              <a:spcBef>
                <a:spcPts val="0"/>
              </a:spcBef>
              <a:buNone/>
              <a:defRPr b="0" i="0" sz="700" u="none" cap="none" strike="noStrike">
                <a:solidFill>
                  <a:schemeClr val="lt1"/>
                </a:solidFill>
                <a:latin typeface="Arial"/>
                <a:ea typeface="Arial"/>
                <a:cs typeface="Arial"/>
                <a:sym typeface="Arial"/>
              </a:defRPr>
            </a:lvl8pPr>
            <a:lvl9pPr indent="0" lvl="8" marL="0" rtl="0" algn="r">
              <a:spcBef>
                <a:spcPts val="0"/>
              </a:spcBef>
              <a:buNone/>
              <a:defRPr b="0" i="0" sz="7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7"/>
          <p:cNvPicPr preferRelativeResize="0"/>
          <p:nvPr/>
        </p:nvPicPr>
        <p:blipFill rotWithShape="1">
          <a:blip r:embed="rId2">
            <a:alphaModFix/>
          </a:blip>
          <a:srcRect b="0" l="0" r="0" t="0"/>
          <a:stretch/>
        </p:blipFill>
        <p:spPr>
          <a:xfrm>
            <a:off x="145164" y="4727385"/>
            <a:ext cx="353599" cy="353599"/>
          </a:xfrm>
          <a:prstGeom prst="rect">
            <a:avLst/>
          </a:prstGeom>
          <a:noFill/>
          <a:ln>
            <a:noFill/>
          </a:ln>
        </p:spPr>
      </p:pic>
      <p:sp>
        <p:nvSpPr>
          <p:cNvPr id="140" name="Google Shape;140;p17"/>
          <p:cNvSpPr txBox="1"/>
          <p:nvPr>
            <p:ph idx="1" type="body"/>
          </p:nvPr>
        </p:nvSpPr>
        <p:spPr>
          <a:xfrm>
            <a:off x="628650" y="1174175"/>
            <a:ext cx="7886700" cy="3158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600"/>
              </a:spcBef>
              <a:spcAft>
                <a:spcPts val="0"/>
              </a:spcAft>
              <a:buClr>
                <a:schemeClr val="dk1"/>
              </a:buClr>
              <a:buSzPts val="1400"/>
              <a:buChar char="​"/>
              <a:defRPr/>
            </a:lvl1pPr>
            <a:lvl2pPr indent="-317500" lvl="1" marL="914400" rtl="0" algn="l">
              <a:lnSpc>
                <a:spcPct val="90000"/>
              </a:lnSpc>
              <a:spcBef>
                <a:spcPts val="900"/>
              </a:spcBef>
              <a:spcAft>
                <a:spcPts val="0"/>
              </a:spcAft>
              <a:buClr>
                <a:schemeClr val="dk1"/>
              </a:buClr>
              <a:buSzPts val="1400"/>
              <a:buChar char="​"/>
              <a:defRPr/>
            </a:lvl2pPr>
            <a:lvl3pPr indent="-317500" lvl="2" marL="1371600" rtl="0" algn="l">
              <a:lnSpc>
                <a:spcPct val="90000"/>
              </a:lnSpc>
              <a:spcBef>
                <a:spcPts val="500"/>
              </a:spcBef>
              <a:spcAft>
                <a:spcPts val="0"/>
              </a:spcAft>
              <a:buClr>
                <a:schemeClr val="dk1"/>
              </a:buClr>
              <a:buSzPts val="1400"/>
              <a:buChar char="​"/>
              <a:defRPr/>
            </a:lvl3pPr>
            <a:lvl4pPr indent="-317500" lvl="3" marL="1828800" rtl="0" algn="l">
              <a:lnSpc>
                <a:spcPct val="90000"/>
              </a:lnSpc>
              <a:spcBef>
                <a:spcPts val="500"/>
              </a:spcBef>
              <a:spcAft>
                <a:spcPts val="0"/>
              </a:spcAft>
              <a:buClr>
                <a:schemeClr val="dk1"/>
              </a:buClr>
              <a:buSzPts val="1400"/>
              <a:buChar char="▪"/>
              <a:defRPr/>
            </a:lvl4pPr>
            <a:lvl5pPr indent="-317500" lvl="4" marL="2286000" rtl="0" algn="l">
              <a:lnSpc>
                <a:spcPct val="90000"/>
              </a:lnSpc>
              <a:spcBef>
                <a:spcPts val="500"/>
              </a:spcBef>
              <a:spcAft>
                <a:spcPts val="0"/>
              </a:spcAft>
              <a:buClr>
                <a:schemeClr val="dk1"/>
              </a:buClr>
              <a:buSzPts val="1400"/>
              <a:buChar char="▪"/>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300"/>
              </a:spcBef>
              <a:spcAft>
                <a:spcPts val="0"/>
              </a:spcAft>
              <a:buClr>
                <a:schemeClr val="dk1"/>
              </a:buClr>
              <a:buSzPts val="1400"/>
              <a:buChar char="​"/>
              <a:defRPr/>
            </a:lvl7pPr>
            <a:lvl8pPr indent="-317500" lvl="7" marL="3657600" rtl="0" algn="l">
              <a:lnSpc>
                <a:spcPct val="90000"/>
              </a:lnSpc>
              <a:spcBef>
                <a:spcPts val="500"/>
              </a:spcBef>
              <a:spcAft>
                <a:spcPts val="0"/>
              </a:spcAft>
              <a:buClr>
                <a:schemeClr val="dk1"/>
              </a:buClr>
              <a:buSzPts val="1400"/>
              <a:buChar char="​"/>
              <a:defRPr/>
            </a:lvl8pPr>
            <a:lvl9pPr indent="-317500" lvl="8" marL="4114800" rtl="0" algn="l">
              <a:lnSpc>
                <a:spcPct val="90000"/>
              </a:lnSpc>
              <a:spcBef>
                <a:spcPts val="500"/>
              </a:spcBef>
              <a:spcAft>
                <a:spcPts val="50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gradFill>
          <a:gsLst>
            <a:gs pos="0">
              <a:srgbClr val="FFD068"/>
            </a:gs>
            <a:gs pos="76000">
              <a:schemeClr val="accent1"/>
            </a:gs>
            <a:gs pos="100000">
              <a:schemeClr val="accent1"/>
            </a:gs>
          </a:gsLst>
          <a:path path="circle">
            <a:fillToRect l="100%" t="100%"/>
          </a:path>
          <a:tileRect b="-100%" r="-100%"/>
        </a:gradFill>
      </p:bgPr>
    </p:bg>
    <p:spTree>
      <p:nvGrpSpPr>
        <p:cNvPr id="10" name="Shape 10"/>
        <p:cNvGrpSpPr/>
        <p:nvPr/>
      </p:nvGrpSpPr>
      <p:grpSpPr>
        <a:xfrm>
          <a:off x="0" y="0"/>
          <a:ext cx="0" cy="0"/>
          <a:chOff x="0" y="0"/>
          <a:chExt cx="0" cy="0"/>
        </a:xfrm>
      </p:grpSpPr>
      <p:sp>
        <p:nvSpPr>
          <p:cNvPr id="11" name="Google Shape;11;p3"/>
          <p:cNvSpPr/>
          <p:nvPr>
            <p:ph idx="2" type="pic"/>
          </p:nvPr>
        </p:nvSpPr>
        <p:spPr>
          <a:xfrm>
            <a:off x="0" y="0"/>
            <a:ext cx="9144000" cy="5143500"/>
          </a:xfrm>
          <a:prstGeom prst="rect">
            <a:avLst/>
          </a:prstGeom>
          <a:noFill/>
          <a:ln>
            <a:noFill/>
          </a:ln>
        </p:spPr>
        <p:txBody>
          <a:bodyPr anchorCtr="0" anchor="t" bIns="0" lIns="0" spcFirstLastPara="1" rIns="0" wrap="square" tIns="0">
            <a:noAutofit/>
          </a:bodyPr>
          <a:lstStyle>
            <a:lvl1pPr lvl="0" marR="0" rtl="0" algn="l">
              <a:lnSpc>
                <a:spcPct val="120000"/>
              </a:lnSpc>
              <a:spcBef>
                <a:spcPts val="500"/>
              </a:spcBef>
              <a:spcAft>
                <a:spcPts val="0"/>
              </a:spcAft>
              <a:buClr>
                <a:schemeClr val="accent1"/>
              </a:buClr>
              <a:buSzPts val="1800"/>
              <a:buFont typeface="Arial"/>
              <a:buChar char="​"/>
              <a:defRPr b="0" i="1" sz="1800" u="none" cap="none" strike="noStrike">
                <a:solidFill>
                  <a:schemeClr val="accent1"/>
                </a:solidFill>
                <a:latin typeface="Georgia"/>
                <a:ea typeface="Georgia"/>
                <a:cs typeface="Georgia"/>
                <a:sym typeface="Georgia"/>
              </a:defRPr>
            </a:lvl1pPr>
            <a:lvl2pPr lvl="1"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chemeClr val="dk1"/>
              </a:buClr>
              <a:buSzPts val="1100"/>
              <a:buFont typeface="Arial"/>
              <a:buChar char="​"/>
              <a:defRPr b="1" i="0" sz="11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50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9pPr>
          </a:lstStyle>
          <a:p/>
        </p:txBody>
      </p:sp>
      <p:sp>
        <p:nvSpPr>
          <p:cNvPr id="12" name="Google Shape;12;p3"/>
          <p:cNvSpPr txBox="1"/>
          <p:nvPr>
            <p:ph type="title"/>
          </p:nvPr>
        </p:nvSpPr>
        <p:spPr>
          <a:xfrm>
            <a:off x="674755" y="1428751"/>
            <a:ext cx="7781700" cy="1668900"/>
          </a:xfrm>
          <a:prstGeom prst="rect">
            <a:avLst/>
          </a:prstGeom>
          <a:noFill/>
          <a:ln>
            <a:noFill/>
          </a:ln>
        </p:spPr>
        <p:txBody>
          <a:bodyPr anchorCtr="0" anchor="ctr" bIns="0" lIns="0" spcFirstLastPara="1" rIns="0" wrap="square" tIns="0">
            <a:noAutofit/>
          </a:bodyPr>
          <a:lstStyle>
            <a:lvl1pPr lvl="0" rtl="0" algn="ctr">
              <a:lnSpc>
                <a:spcPct val="85000"/>
              </a:lnSpc>
              <a:spcBef>
                <a:spcPts val="0"/>
              </a:spcBef>
              <a:spcAft>
                <a:spcPts val="0"/>
              </a:spcAft>
              <a:buClr>
                <a:schemeClr val="lt1"/>
              </a:buClr>
              <a:buSzPts val="4100"/>
              <a:buFont typeface="Libre Franklin"/>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3"/>
          <p:cNvSpPr txBox="1"/>
          <p:nvPr>
            <p:ph idx="1" type="body"/>
          </p:nvPr>
        </p:nvSpPr>
        <p:spPr>
          <a:xfrm>
            <a:off x="674704" y="3465667"/>
            <a:ext cx="7783500" cy="1061700"/>
          </a:xfrm>
          <a:prstGeom prst="rect">
            <a:avLst/>
          </a:prstGeom>
          <a:noFill/>
          <a:ln>
            <a:noFill/>
          </a:ln>
        </p:spPr>
        <p:txBody>
          <a:bodyPr anchorCtr="0" anchor="t" bIns="0" lIns="0" spcFirstLastPara="1" rIns="0" wrap="square" tIns="0">
            <a:noAutofit/>
          </a:bodyPr>
          <a:lstStyle>
            <a:lvl1pPr indent="-336550" lvl="0" marL="457200" rtl="0" algn="l">
              <a:lnSpc>
                <a:spcPct val="95000"/>
              </a:lnSpc>
              <a:spcBef>
                <a:spcPts val="500"/>
              </a:spcBef>
              <a:spcAft>
                <a:spcPts val="0"/>
              </a:spcAft>
              <a:buClr>
                <a:schemeClr val="lt1"/>
              </a:buClr>
              <a:buSzPts val="1700"/>
              <a:buFont typeface="Arial"/>
              <a:buChar char="​"/>
              <a:defRPr b="0" i="0" sz="1700">
                <a:solidFill>
                  <a:schemeClr val="lt1"/>
                </a:solidFill>
                <a:latin typeface="Libre Franklin"/>
                <a:ea typeface="Libre Franklin"/>
                <a:cs typeface="Libre Franklin"/>
                <a:sym typeface="Libre Franklin"/>
              </a:defRPr>
            </a:lvl1pPr>
            <a:lvl2pPr indent="-298450" lvl="1" marL="914400" rtl="0" algn="l">
              <a:lnSpc>
                <a:spcPct val="95000"/>
              </a:lnSpc>
              <a:spcBef>
                <a:spcPts val="0"/>
              </a:spcBef>
              <a:spcAft>
                <a:spcPts val="0"/>
              </a:spcAft>
              <a:buClr>
                <a:schemeClr val="lt1"/>
              </a:buClr>
              <a:buSzPts val="1100"/>
              <a:buFont typeface="Arial"/>
              <a:buChar char="​"/>
              <a:defRPr sz="1100">
                <a:solidFill>
                  <a:schemeClr val="lt1"/>
                </a:solidFill>
              </a:defRPr>
            </a:lvl2pPr>
            <a:lvl3pPr indent="-298450" lvl="2" marL="1371600" rtl="0" algn="l">
              <a:lnSpc>
                <a:spcPct val="95000"/>
              </a:lnSpc>
              <a:spcBef>
                <a:spcPts val="200"/>
              </a:spcBef>
              <a:spcAft>
                <a:spcPts val="0"/>
              </a:spcAft>
              <a:buClr>
                <a:schemeClr val="lt1"/>
              </a:buClr>
              <a:buSzPts val="1100"/>
              <a:buFont typeface="Arial"/>
              <a:buChar char="​"/>
              <a:defRPr sz="1100">
                <a:solidFill>
                  <a:schemeClr val="lt1"/>
                </a:solidFill>
              </a:defRPr>
            </a:lvl3pPr>
            <a:lvl4pPr indent="-298450" lvl="3" marL="1828800" rtl="0" algn="l">
              <a:lnSpc>
                <a:spcPct val="95000"/>
              </a:lnSpc>
              <a:spcBef>
                <a:spcPts val="200"/>
              </a:spcBef>
              <a:spcAft>
                <a:spcPts val="0"/>
              </a:spcAft>
              <a:buClr>
                <a:schemeClr val="lt1"/>
              </a:buClr>
              <a:buSzPts val="1100"/>
              <a:buFont typeface="Arial"/>
              <a:buChar char="​"/>
              <a:defRPr sz="1100">
                <a:solidFill>
                  <a:schemeClr val="lt1"/>
                </a:solidFill>
              </a:defRPr>
            </a:lvl4pPr>
            <a:lvl5pPr indent="-298450" lvl="4" marL="2286000" rtl="0" algn="l">
              <a:lnSpc>
                <a:spcPct val="95000"/>
              </a:lnSpc>
              <a:spcBef>
                <a:spcPts val="200"/>
              </a:spcBef>
              <a:spcAft>
                <a:spcPts val="0"/>
              </a:spcAft>
              <a:buClr>
                <a:schemeClr val="lt1"/>
              </a:buClr>
              <a:buSzPts val="1100"/>
              <a:buFont typeface="Arial"/>
              <a:buChar char="​"/>
              <a:defRPr sz="1100">
                <a:solidFill>
                  <a:schemeClr val="lt1"/>
                </a:solidFill>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grpSp>
        <p:nvGrpSpPr>
          <p:cNvPr id="14" name="Google Shape;14;p3"/>
          <p:cNvGrpSpPr/>
          <p:nvPr/>
        </p:nvGrpSpPr>
        <p:grpSpPr>
          <a:xfrm>
            <a:off x="678008" y="1299713"/>
            <a:ext cx="7779941" cy="2004412"/>
            <a:chOff x="914400" y="1732950"/>
            <a:chExt cx="7316788" cy="2672550"/>
          </a:xfrm>
        </p:grpSpPr>
        <p:cxnSp>
          <p:nvCxnSpPr>
            <p:cNvPr id="15" name="Google Shape;15;p3"/>
            <p:cNvCxnSpPr/>
            <p:nvPr/>
          </p:nvCxnSpPr>
          <p:spPr>
            <a:xfrm>
              <a:off x="914400" y="1732950"/>
              <a:ext cx="7315200" cy="0"/>
            </a:xfrm>
            <a:prstGeom prst="straightConnector1">
              <a:avLst/>
            </a:prstGeom>
            <a:noFill/>
            <a:ln cap="flat" cmpd="sng" w="9525">
              <a:solidFill>
                <a:srgbClr val="D8D8D8"/>
              </a:solidFill>
              <a:prstDash val="solid"/>
              <a:round/>
              <a:headEnd len="sm" w="sm" type="none"/>
              <a:tailEnd len="sm" w="sm" type="none"/>
            </a:ln>
          </p:spPr>
        </p:cxnSp>
        <p:sp>
          <p:nvSpPr>
            <p:cNvPr id="16" name="Google Shape;16;p3"/>
            <p:cNvSpPr/>
            <p:nvPr/>
          </p:nvSpPr>
          <p:spPr>
            <a:xfrm>
              <a:off x="915988" y="4302313"/>
              <a:ext cx="7315200" cy="103187"/>
            </a:xfrm>
            <a:custGeom>
              <a:rect b="b" l="l" r="r" t="t"/>
              <a:pathLst>
                <a:path extrusionOk="0" h="65" w="4608">
                  <a:moveTo>
                    <a:pt x="0" y="0"/>
                  </a:moveTo>
                  <a:lnTo>
                    <a:pt x="224" y="0"/>
                  </a:lnTo>
                  <a:lnTo>
                    <a:pt x="286" y="65"/>
                  </a:lnTo>
                  <a:lnTo>
                    <a:pt x="349" y="0"/>
                  </a:lnTo>
                  <a:lnTo>
                    <a:pt x="4608" y="0"/>
                  </a:lnTo>
                </a:path>
              </a:pathLst>
            </a:custGeom>
            <a:noFill/>
            <a:ln cap="flat" cmpd="sng" w="9525">
              <a:solidFill>
                <a:srgbClr val="D8D8D8"/>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p:cSld name="2:1">
    <p:spTree>
      <p:nvGrpSpPr>
        <p:cNvPr id="17" name="Shape 17"/>
        <p:cNvGrpSpPr/>
        <p:nvPr/>
      </p:nvGrpSpPr>
      <p:grpSpPr>
        <a:xfrm>
          <a:off x="0" y="0"/>
          <a:ext cx="0" cy="0"/>
          <a:chOff x="0" y="0"/>
          <a:chExt cx="0" cy="0"/>
        </a:xfrm>
      </p:grpSpPr>
      <p:sp>
        <p:nvSpPr>
          <p:cNvPr id="18" name="Google Shape;18;p4"/>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 name="Google Shape;19;p4"/>
          <p:cNvSpPr txBox="1"/>
          <p:nvPr>
            <p:ph idx="1" type="body"/>
          </p:nvPr>
        </p:nvSpPr>
        <p:spPr>
          <a:xfrm>
            <a:off x="685800" y="1562582"/>
            <a:ext cx="5029200" cy="27150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0" name="Google Shape;20;p4"/>
          <p:cNvSpPr txBox="1"/>
          <p:nvPr>
            <p:ph idx="2" type="body"/>
          </p:nvPr>
        </p:nvSpPr>
        <p:spPr>
          <a:xfrm>
            <a:off x="6172200" y="1562582"/>
            <a:ext cx="2286000" cy="27150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1" name="Google Shape;21;p4"/>
          <p:cNvSpPr txBox="1"/>
          <p:nvPr>
            <p:ph idx="3"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sp>
        <p:nvSpPr>
          <p:cNvPr id="22" name="Google Shape;22;p4"/>
          <p:cNvSpPr txBox="1"/>
          <p:nvPr>
            <p:ph idx="4"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cxnSp>
        <p:nvCxnSpPr>
          <p:cNvPr id="23" name="Google Shape;23;p4"/>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cSld name="3">
    <p:spTree>
      <p:nvGrpSpPr>
        <p:cNvPr id="24" name="Shape 24"/>
        <p:cNvGrpSpPr/>
        <p:nvPr/>
      </p:nvGrpSpPr>
      <p:grpSpPr>
        <a:xfrm>
          <a:off x="0" y="0"/>
          <a:ext cx="0" cy="0"/>
          <a:chOff x="0" y="0"/>
          <a:chExt cx="0" cy="0"/>
        </a:xfrm>
      </p:grpSpPr>
      <p:sp>
        <p:nvSpPr>
          <p:cNvPr id="25" name="Google Shape;25;p5"/>
          <p:cNvSpPr txBox="1"/>
          <p:nvPr>
            <p:ph idx="1" type="body"/>
          </p:nvPr>
        </p:nvSpPr>
        <p:spPr>
          <a:xfrm>
            <a:off x="685800" y="1543050"/>
            <a:ext cx="22860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298450" lvl="3" marL="1828800" rtl="0" algn="l">
              <a:lnSpc>
                <a:spcPct val="100000"/>
              </a:lnSpc>
              <a:spcBef>
                <a:spcPts val="500"/>
              </a:spcBef>
              <a:spcAft>
                <a:spcPts val="0"/>
              </a:spcAft>
              <a:buClr>
                <a:schemeClr val="dk1"/>
              </a:buClr>
              <a:buSzPts val="11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6" name="Google Shape;26;p5"/>
          <p:cNvSpPr txBox="1"/>
          <p:nvPr>
            <p:ph idx="2" type="body"/>
          </p:nvPr>
        </p:nvSpPr>
        <p:spPr>
          <a:xfrm>
            <a:off x="3429000" y="1543050"/>
            <a:ext cx="22860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7" name="Google Shape;27;p5"/>
          <p:cNvSpPr txBox="1"/>
          <p:nvPr>
            <p:ph idx="3" type="body"/>
          </p:nvPr>
        </p:nvSpPr>
        <p:spPr>
          <a:xfrm>
            <a:off x="6172200" y="1543050"/>
            <a:ext cx="2286000" cy="2743200"/>
          </a:xfrm>
          <a:prstGeom prst="rect">
            <a:avLst/>
          </a:prstGeom>
          <a:noFill/>
          <a:ln>
            <a:noFill/>
          </a:ln>
        </p:spPr>
        <p:txBody>
          <a:bodyPr anchorCtr="0" anchor="t" bIns="0" lIns="0" spcFirstLastPara="1" rIns="0" wrap="square" tIns="0">
            <a:noAutofit/>
          </a:bodyPr>
          <a:lstStyle>
            <a:lvl1pPr indent="-317500" lvl="0" marL="457200" rtl="0" algn="l">
              <a:lnSpc>
                <a:spcPct val="120000"/>
              </a:lnSpc>
              <a:spcBef>
                <a:spcPts val="50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8" name="Google Shape;28;p5"/>
          <p:cNvSpPr txBox="1"/>
          <p:nvPr>
            <p:ph idx="4"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29" name="Google Shape;29;p5"/>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 name="Google Shape;30;p5"/>
          <p:cNvSpPr txBox="1"/>
          <p:nvPr>
            <p:ph idx="5"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31" name="Google Shape;31;p5"/>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s">
  <p:cSld name="Charts">
    <p:spTree>
      <p:nvGrpSpPr>
        <p:cNvPr id="32" name="Shape 32"/>
        <p:cNvGrpSpPr/>
        <p:nvPr/>
      </p:nvGrpSpPr>
      <p:grpSpPr>
        <a:xfrm>
          <a:off x="0" y="0"/>
          <a:ext cx="0" cy="0"/>
          <a:chOff x="0" y="0"/>
          <a:chExt cx="0" cy="0"/>
        </a:xfrm>
      </p:grpSpPr>
      <p:sp>
        <p:nvSpPr>
          <p:cNvPr id="33" name="Google Shape;33;p6"/>
          <p:cNvSpPr/>
          <p:nvPr>
            <p:ph idx="2" type="chart"/>
          </p:nvPr>
        </p:nvSpPr>
        <p:spPr>
          <a:xfrm>
            <a:off x="685800" y="1543050"/>
            <a:ext cx="7772400" cy="3000300"/>
          </a:xfrm>
          <a:prstGeom prst="rect">
            <a:avLst/>
          </a:prstGeom>
          <a:noFill/>
          <a:ln>
            <a:noFill/>
          </a:ln>
        </p:spPr>
        <p:txBody>
          <a:bodyPr anchorCtr="0" anchor="t" bIns="0" lIns="0" spcFirstLastPara="1" rIns="0" wrap="square" tIns="0">
            <a:noAutofit/>
          </a:bodyPr>
          <a:lstStyle>
            <a:lvl1pPr lvl="0" marR="0" rtl="0" algn="ctr">
              <a:lnSpc>
                <a:spcPct val="120000"/>
              </a:lnSpc>
              <a:spcBef>
                <a:spcPts val="500"/>
              </a:spcBef>
              <a:spcAft>
                <a:spcPts val="0"/>
              </a:spcAft>
              <a:buClr>
                <a:schemeClr val="lt1"/>
              </a:buClr>
              <a:buSzPts val="1800"/>
              <a:buFont typeface="Arial"/>
              <a:buChar char="​"/>
              <a:defRPr b="0" i="1" sz="1800" u="none" cap="none" strike="noStrike">
                <a:solidFill>
                  <a:schemeClr val="lt1"/>
                </a:solidFill>
                <a:latin typeface="Georgia"/>
                <a:ea typeface="Georgia"/>
                <a:cs typeface="Georgia"/>
                <a:sym typeface="Georgia"/>
              </a:defRPr>
            </a:lvl1pPr>
            <a:lvl2pPr lvl="1"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chemeClr val="dk1"/>
              </a:buClr>
              <a:buSzPts val="1100"/>
              <a:buFont typeface="Arial"/>
              <a:buChar char="​"/>
              <a:defRPr b="1" i="0" sz="11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50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9pPr>
          </a:lstStyle>
          <a:p/>
        </p:txBody>
      </p:sp>
      <p:sp>
        <p:nvSpPr>
          <p:cNvPr id="34" name="Google Shape;34;p6"/>
          <p:cNvSpPr txBox="1"/>
          <p:nvPr>
            <p:ph idx="1"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35" name="Google Shape;35;p6"/>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6" name="Google Shape;36;p6"/>
          <p:cNvSpPr txBox="1"/>
          <p:nvPr>
            <p:ph idx="3"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37" name="Google Shape;37;p6"/>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Main Idea">
  <p:cSld name="Quote or Main Idea">
    <p:bg>
      <p:bgPr>
        <a:gradFill>
          <a:gsLst>
            <a:gs pos="0">
              <a:srgbClr val="FFD068"/>
            </a:gs>
            <a:gs pos="76000">
              <a:schemeClr val="accent1"/>
            </a:gs>
            <a:gs pos="100000">
              <a:schemeClr val="accent1"/>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7"/>
          <p:cNvSpPr/>
          <p:nvPr>
            <p:ph idx="2" type="pic"/>
          </p:nvPr>
        </p:nvSpPr>
        <p:spPr>
          <a:xfrm>
            <a:off x="0" y="0"/>
            <a:ext cx="9144000" cy="5143500"/>
          </a:xfrm>
          <a:prstGeom prst="rect">
            <a:avLst/>
          </a:prstGeom>
          <a:noFill/>
          <a:ln>
            <a:noFill/>
          </a:ln>
        </p:spPr>
        <p:txBody>
          <a:bodyPr anchorCtr="0" anchor="t" bIns="0" lIns="0" spcFirstLastPara="1" rIns="0" wrap="square" tIns="0">
            <a:noAutofit/>
          </a:bodyPr>
          <a:lstStyle>
            <a:lvl1pPr lvl="0" marR="0" rtl="0" algn="l">
              <a:lnSpc>
                <a:spcPct val="120000"/>
              </a:lnSpc>
              <a:spcBef>
                <a:spcPts val="500"/>
              </a:spcBef>
              <a:spcAft>
                <a:spcPts val="0"/>
              </a:spcAft>
              <a:buClr>
                <a:schemeClr val="accent1"/>
              </a:buClr>
              <a:buSzPts val="1800"/>
              <a:buFont typeface="Arial"/>
              <a:buChar char="​"/>
              <a:defRPr b="0" i="1" sz="1800" u="none" cap="none" strike="noStrike">
                <a:solidFill>
                  <a:schemeClr val="accent1"/>
                </a:solidFill>
                <a:latin typeface="Georgia"/>
                <a:ea typeface="Georgia"/>
                <a:cs typeface="Georgia"/>
                <a:sym typeface="Georgia"/>
              </a:defRPr>
            </a:lvl1pPr>
            <a:lvl2pPr lvl="1"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chemeClr val="dk1"/>
              </a:buClr>
              <a:buSzPts val="1100"/>
              <a:buFont typeface="Arial"/>
              <a:buChar char="​"/>
              <a:defRPr b="1" i="0" sz="11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50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9pPr>
          </a:lstStyle>
          <a:p/>
        </p:txBody>
      </p:sp>
      <p:sp>
        <p:nvSpPr>
          <p:cNvPr id="40" name="Google Shape;40;p7"/>
          <p:cNvSpPr txBox="1"/>
          <p:nvPr>
            <p:ph type="title"/>
          </p:nvPr>
        </p:nvSpPr>
        <p:spPr>
          <a:xfrm>
            <a:off x="674755" y="1428751"/>
            <a:ext cx="7781700" cy="1668900"/>
          </a:xfrm>
          <a:prstGeom prst="rect">
            <a:avLst/>
          </a:prstGeom>
          <a:noFill/>
          <a:ln>
            <a:noFill/>
          </a:ln>
        </p:spPr>
        <p:txBody>
          <a:bodyPr anchorCtr="0" anchor="ctr" bIns="0" lIns="0" spcFirstLastPara="1" rIns="0" wrap="square" tIns="0">
            <a:noAutofit/>
          </a:bodyPr>
          <a:lstStyle>
            <a:lvl1pPr lvl="0" rtl="0" algn="ctr">
              <a:lnSpc>
                <a:spcPct val="85000"/>
              </a:lnSpc>
              <a:spcBef>
                <a:spcPts val="0"/>
              </a:spcBef>
              <a:spcAft>
                <a:spcPts val="0"/>
              </a:spcAft>
              <a:buClr>
                <a:schemeClr val="lt1"/>
              </a:buClr>
              <a:buSzPts val="3200"/>
              <a:buFont typeface="Libre Franklin"/>
              <a:buNone/>
              <a:defRPr sz="32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7"/>
          <p:cNvSpPr txBox="1"/>
          <p:nvPr>
            <p:ph idx="1" type="body"/>
          </p:nvPr>
        </p:nvSpPr>
        <p:spPr>
          <a:xfrm>
            <a:off x="674704" y="3465667"/>
            <a:ext cx="7783500" cy="1061700"/>
          </a:xfrm>
          <a:prstGeom prst="rect">
            <a:avLst/>
          </a:prstGeom>
          <a:noFill/>
          <a:ln>
            <a:noFill/>
          </a:ln>
        </p:spPr>
        <p:txBody>
          <a:bodyPr anchorCtr="0" anchor="t" bIns="0" lIns="0" spcFirstLastPara="1" rIns="0" wrap="square" tIns="0">
            <a:noAutofit/>
          </a:bodyPr>
          <a:lstStyle>
            <a:lvl1pPr indent="-330200" lvl="0" marL="457200" rtl="0" algn="l">
              <a:lnSpc>
                <a:spcPct val="95000"/>
              </a:lnSpc>
              <a:spcBef>
                <a:spcPts val="500"/>
              </a:spcBef>
              <a:spcAft>
                <a:spcPts val="0"/>
              </a:spcAft>
              <a:buClr>
                <a:schemeClr val="lt1"/>
              </a:buClr>
              <a:buSzPts val="1600"/>
              <a:buFont typeface="Arial"/>
              <a:buChar char="​"/>
              <a:defRPr b="0" i="0" sz="1600">
                <a:solidFill>
                  <a:schemeClr val="lt1"/>
                </a:solidFill>
                <a:latin typeface="Libre Franklin"/>
                <a:ea typeface="Libre Franklin"/>
                <a:cs typeface="Libre Franklin"/>
                <a:sym typeface="Libre Franklin"/>
              </a:defRPr>
            </a:lvl1pPr>
            <a:lvl2pPr indent="-298450" lvl="1" marL="914400" rtl="0" algn="l">
              <a:lnSpc>
                <a:spcPct val="95000"/>
              </a:lnSpc>
              <a:spcBef>
                <a:spcPts val="0"/>
              </a:spcBef>
              <a:spcAft>
                <a:spcPts val="0"/>
              </a:spcAft>
              <a:buClr>
                <a:schemeClr val="lt1"/>
              </a:buClr>
              <a:buSzPts val="1100"/>
              <a:buFont typeface="Arial"/>
              <a:buChar char="​"/>
              <a:defRPr sz="1100">
                <a:solidFill>
                  <a:schemeClr val="lt1"/>
                </a:solidFill>
              </a:defRPr>
            </a:lvl2pPr>
            <a:lvl3pPr indent="-298450" lvl="2" marL="1371600" rtl="0" algn="l">
              <a:lnSpc>
                <a:spcPct val="95000"/>
              </a:lnSpc>
              <a:spcBef>
                <a:spcPts val="200"/>
              </a:spcBef>
              <a:spcAft>
                <a:spcPts val="0"/>
              </a:spcAft>
              <a:buClr>
                <a:schemeClr val="lt1"/>
              </a:buClr>
              <a:buSzPts val="1100"/>
              <a:buFont typeface="Arial"/>
              <a:buChar char="​"/>
              <a:defRPr sz="1100">
                <a:solidFill>
                  <a:schemeClr val="lt1"/>
                </a:solidFill>
              </a:defRPr>
            </a:lvl3pPr>
            <a:lvl4pPr indent="-298450" lvl="3" marL="1828800" rtl="0" algn="l">
              <a:lnSpc>
                <a:spcPct val="95000"/>
              </a:lnSpc>
              <a:spcBef>
                <a:spcPts val="200"/>
              </a:spcBef>
              <a:spcAft>
                <a:spcPts val="0"/>
              </a:spcAft>
              <a:buClr>
                <a:schemeClr val="lt1"/>
              </a:buClr>
              <a:buSzPts val="1100"/>
              <a:buFont typeface="Arial"/>
              <a:buChar char="​"/>
              <a:defRPr sz="1100">
                <a:solidFill>
                  <a:schemeClr val="lt1"/>
                </a:solidFill>
              </a:defRPr>
            </a:lvl4pPr>
            <a:lvl5pPr indent="-298450" lvl="4" marL="2286000" rtl="0" algn="l">
              <a:lnSpc>
                <a:spcPct val="95000"/>
              </a:lnSpc>
              <a:spcBef>
                <a:spcPts val="200"/>
              </a:spcBef>
              <a:spcAft>
                <a:spcPts val="0"/>
              </a:spcAft>
              <a:buClr>
                <a:schemeClr val="lt1"/>
              </a:buClr>
              <a:buSzPts val="1100"/>
              <a:buFont typeface="Arial"/>
              <a:buChar char="​"/>
              <a:defRPr sz="1100">
                <a:solidFill>
                  <a:schemeClr val="lt1"/>
                </a:solidFill>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grpSp>
        <p:nvGrpSpPr>
          <p:cNvPr id="42" name="Google Shape;42;p7"/>
          <p:cNvGrpSpPr/>
          <p:nvPr/>
        </p:nvGrpSpPr>
        <p:grpSpPr>
          <a:xfrm>
            <a:off x="678008" y="1299713"/>
            <a:ext cx="7779941" cy="2004412"/>
            <a:chOff x="914400" y="1732950"/>
            <a:chExt cx="7316788" cy="2672550"/>
          </a:xfrm>
        </p:grpSpPr>
        <p:cxnSp>
          <p:nvCxnSpPr>
            <p:cNvPr id="43" name="Google Shape;43;p7"/>
            <p:cNvCxnSpPr/>
            <p:nvPr/>
          </p:nvCxnSpPr>
          <p:spPr>
            <a:xfrm>
              <a:off x="914400" y="1732950"/>
              <a:ext cx="7315200" cy="0"/>
            </a:xfrm>
            <a:prstGeom prst="straightConnector1">
              <a:avLst/>
            </a:prstGeom>
            <a:noFill/>
            <a:ln cap="flat" cmpd="sng" w="9525">
              <a:solidFill>
                <a:srgbClr val="D8D8D8"/>
              </a:solidFill>
              <a:prstDash val="solid"/>
              <a:round/>
              <a:headEnd len="sm" w="sm" type="none"/>
              <a:tailEnd len="sm" w="sm" type="none"/>
            </a:ln>
          </p:spPr>
        </p:cxnSp>
        <p:sp>
          <p:nvSpPr>
            <p:cNvPr id="44" name="Google Shape;44;p7"/>
            <p:cNvSpPr/>
            <p:nvPr/>
          </p:nvSpPr>
          <p:spPr>
            <a:xfrm>
              <a:off x="915988" y="4302313"/>
              <a:ext cx="7315200" cy="103187"/>
            </a:xfrm>
            <a:custGeom>
              <a:rect b="b" l="l" r="r" t="t"/>
              <a:pathLst>
                <a:path extrusionOk="0" h="65" w="4608">
                  <a:moveTo>
                    <a:pt x="0" y="0"/>
                  </a:moveTo>
                  <a:lnTo>
                    <a:pt x="224" y="0"/>
                  </a:lnTo>
                  <a:lnTo>
                    <a:pt x="286" y="65"/>
                  </a:lnTo>
                  <a:lnTo>
                    <a:pt x="349" y="0"/>
                  </a:lnTo>
                  <a:lnTo>
                    <a:pt x="4608" y="0"/>
                  </a:lnTo>
                </a:path>
              </a:pathLst>
            </a:custGeom>
            <a:noFill/>
            <a:ln cap="flat" cmpd="sng" w="9525">
              <a:solidFill>
                <a:srgbClr val="D8D8D8"/>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Main Idea-2">
  <p:cSld name="Quote or Main Idea-2">
    <p:bg>
      <p:bgPr>
        <a:gradFill>
          <a:gsLst>
            <a:gs pos="0">
              <a:srgbClr val="FFD068"/>
            </a:gs>
            <a:gs pos="76000">
              <a:schemeClr val="accent1"/>
            </a:gs>
            <a:gs pos="100000">
              <a:schemeClr val="accent1"/>
            </a:gs>
          </a:gsLst>
          <a:path path="circle">
            <a:fillToRect l="100%" t="100%"/>
          </a:path>
          <a:tileRect b="-100%" r="-100%"/>
        </a:gradFill>
      </p:bgPr>
    </p:bg>
    <p:spTree>
      <p:nvGrpSpPr>
        <p:cNvPr id="45" name="Shape 45"/>
        <p:cNvGrpSpPr/>
        <p:nvPr/>
      </p:nvGrpSpPr>
      <p:grpSpPr>
        <a:xfrm>
          <a:off x="0" y="0"/>
          <a:ext cx="0" cy="0"/>
          <a:chOff x="0" y="0"/>
          <a:chExt cx="0" cy="0"/>
        </a:xfrm>
      </p:grpSpPr>
      <p:sp>
        <p:nvSpPr>
          <p:cNvPr id="46" name="Google Shape;46;p8"/>
          <p:cNvSpPr/>
          <p:nvPr>
            <p:ph idx="2" type="pic"/>
          </p:nvPr>
        </p:nvSpPr>
        <p:spPr>
          <a:xfrm>
            <a:off x="0" y="0"/>
            <a:ext cx="9144000" cy="5143500"/>
          </a:xfrm>
          <a:prstGeom prst="rect">
            <a:avLst/>
          </a:prstGeom>
          <a:noFill/>
          <a:ln>
            <a:noFill/>
          </a:ln>
        </p:spPr>
        <p:txBody>
          <a:bodyPr anchorCtr="0" anchor="t" bIns="0" lIns="0" spcFirstLastPara="1" rIns="0" wrap="square" tIns="0">
            <a:noAutofit/>
          </a:bodyPr>
          <a:lstStyle>
            <a:lvl1pPr lvl="0" marR="0" rtl="0" algn="l">
              <a:lnSpc>
                <a:spcPct val="120000"/>
              </a:lnSpc>
              <a:spcBef>
                <a:spcPts val="500"/>
              </a:spcBef>
              <a:spcAft>
                <a:spcPts val="0"/>
              </a:spcAft>
              <a:buClr>
                <a:schemeClr val="accent1"/>
              </a:buClr>
              <a:buSzPts val="1800"/>
              <a:buFont typeface="Arial"/>
              <a:buChar char="​"/>
              <a:defRPr b="0" i="1" sz="1800" u="none" cap="none" strike="noStrike">
                <a:solidFill>
                  <a:schemeClr val="accent1"/>
                </a:solidFill>
                <a:latin typeface="Georgia"/>
                <a:ea typeface="Georgia"/>
                <a:cs typeface="Georgia"/>
                <a:sym typeface="Georgia"/>
              </a:defRPr>
            </a:lvl1pPr>
            <a:lvl2pPr lvl="1"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chemeClr val="dk1"/>
              </a:buClr>
              <a:buSzPts val="1100"/>
              <a:buFont typeface="Arial"/>
              <a:buChar char="​"/>
              <a:defRPr b="1" i="0" sz="11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50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9pPr>
          </a:lstStyle>
          <a:p/>
        </p:txBody>
      </p:sp>
      <p:sp>
        <p:nvSpPr>
          <p:cNvPr id="47" name="Google Shape;47;p8"/>
          <p:cNvSpPr txBox="1"/>
          <p:nvPr>
            <p:ph type="title"/>
          </p:nvPr>
        </p:nvSpPr>
        <p:spPr>
          <a:xfrm>
            <a:off x="674755" y="845288"/>
            <a:ext cx="3894600" cy="2666400"/>
          </a:xfrm>
          <a:prstGeom prst="rect">
            <a:avLst/>
          </a:prstGeom>
          <a:noFill/>
          <a:ln>
            <a:noFill/>
          </a:ln>
        </p:spPr>
        <p:txBody>
          <a:bodyPr anchorCtr="0" anchor="ctr" bIns="0" lIns="0" spcFirstLastPara="1" rIns="0" wrap="square" tIns="0">
            <a:noAutofit/>
          </a:bodyPr>
          <a:lstStyle>
            <a:lvl1pPr lvl="0" rtl="0" algn="ctr">
              <a:lnSpc>
                <a:spcPct val="85000"/>
              </a:lnSpc>
              <a:spcBef>
                <a:spcPts val="0"/>
              </a:spcBef>
              <a:spcAft>
                <a:spcPts val="0"/>
              </a:spcAft>
              <a:buClr>
                <a:schemeClr val="lt1"/>
              </a:buClr>
              <a:buSzPts val="3200"/>
              <a:buFont typeface="Libre Franklin"/>
              <a:buNone/>
              <a:defRPr sz="32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8" name="Google Shape;48;p8"/>
          <p:cNvSpPr txBox="1"/>
          <p:nvPr>
            <p:ph idx="1" type="body"/>
          </p:nvPr>
        </p:nvSpPr>
        <p:spPr>
          <a:xfrm>
            <a:off x="674704" y="3768695"/>
            <a:ext cx="3894600" cy="1061700"/>
          </a:xfrm>
          <a:prstGeom prst="rect">
            <a:avLst/>
          </a:prstGeom>
          <a:noFill/>
          <a:ln>
            <a:noFill/>
          </a:ln>
        </p:spPr>
        <p:txBody>
          <a:bodyPr anchorCtr="0" anchor="t" bIns="0" lIns="0" spcFirstLastPara="1" rIns="0" wrap="square" tIns="0">
            <a:noAutofit/>
          </a:bodyPr>
          <a:lstStyle>
            <a:lvl1pPr indent="-330200" lvl="0" marL="457200" rtl="0" algn="l">
              <a:lnSpc>
                <a:spcPct val="95000"/>
              </a:lnSpc>
              <a:spcBef>
                <a:spcPts val="500"/>
              </a:spcBef>
              <a:spcAft>
                <a:spcPts val="0"/>
              </a:spcAft>
              <a:buClr>
                <a:schemeClr val="lt1"/>
              </a:buClr>
              <a:buSzPts val="1600"/>
              <a:buFont typeface="Arial"/>
              <a:buChar char="​"/>
              <a:defRPr b="0" i="0" sz="1600">
                <a:solidFill>
                  <a:schemeClr val="lt1"/>
                </a:solidFill>
                <a:latin typeface="Libre Franklin"/>
                <a:ea typeface="Libre Franklin"/>
                <a:cs typeface="Libre Franklin"/>
                <a:sym typeface="Libre Franklin"/>
              </a:defRPr>
            </a:lvl1pPr>
            <a:lvl2pPr indent="-298450" lvl="1" marL="914400" rtl="0" algn="l">
              <a:lnSpc>
                <a:spcPct val="95000"/>
              </a:lnSpc>
              <a:spcBef>
                <a:spcPts val="0"/>
              </a:spcBef>
              <a:spcAft>
                <a:spcPts val="0"/>
              </a:spcAft>
              <a:buClr>
                <a:schemeClr val="lt1"/>
              </a:buClr>
              <a:buSzPts val="1100"/>
              <a:buFont typeface="Arial"/>
              <a:buChar char="​"/>
              <a:defRPr sz="1100">
                <a:solidFill>
                  <a:schemeClr val="lt1"/>
                </a:solidFill>
              </a:defRPr>
            </a:lvl2pPr>
            <a:lvl3pPr indent="-298450" lvl="2" marL="1371600" rtl="0" algn="l">
              <a:lnSpc>
                <a:spcPct val="95000"/>
              </a:lnSpc>
              <a:spcBef>
                <a:spcPts val="200"/>
              </a:spcBef>
              <a:spcAft>
                <a:spcPts val="0"/>
              </a:spcAft>
              <a:buClr>
                <a:schemeClr val="lt1"/>
              </a:buClr>
              <a:buSzPts val="1100"/>
              <a:buFont typeface="Arial"/>
              <a:buChar char="​"/>
              <a:defRPr sz="1100">
                <a:solidFill>
                  <a:schemeClr val="lt1"/>
                </a:solidFill>
              </a:defRPr>
            </a:lvl3pPr>
            <a:lvl4pPr indent="-298450" lvl="3" marL="1828800" rtl="0" algn="l">
              <a:lnSpc>
                <a:spcPct val="95000"/>
              </a:lnSpc>
              <a:spcBef>
                <a:spcPts val="200"/>
              </a:spcBef>
              <a:spcAft>
                <a:spcPts val="0"/>
              </a:spcAft>
              <a:buClr>
                <a:schemeClr val="lt1"/>
              </a:buClr>
              <a:buSzPts val="1100"/>
              <a:buFont typeface="Arial"/>
              <a:buChar char="​"/>
              <a:defRPr sz="1100">
                <a:solidFill>
                  <a:schemeClr val="lt1"/>
                </a:solidFill>
              </a:defRPr>
            </a:lvl4pPr>
            <a:lvl5pPr indent="-298450" lvl="4" marL="2286000" rtl="0" algn="l">
              <a:lnSpc>
                <a:spcPct val="95000"/>
              </a:lnSpc>
              <a:spcBef>
                <a:spcPts val="200"/>
              </a:spcBef>
              <a:spcAft>
                <a:spcPts val="0"/>
              </a:spcAft>
              <a:buClr>
                <a:schemeClr val="lt1"/>
              </a:buClr>
              <a:buSzPts val="1100"/>
              <a:buFont typeface="Arial"/>
              <a:buChar char="​"/>
              <a:defRPr sz="1100">
                <a:solidFill>
                  <a:schemeClr val="lt1"/>
                </a:solidFill>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cxnSp>
        <p:nvCxnSpPr>
          <p:cNvPr id="49" name="Google Shape;49;p8"/>
          <p:cNvCxnSpPr/>
          <p:nvPr/>
        </p:nvCxnSpPr>
        <p:spPr>
          <a:xfrm>
            <a:off x="678036" y="757452"/>
            <a:ext cx="3891300" cy="0"/>
          </a:xfrm>
          <a:prstGeom prst="straightConnector1">
            <a:avLst/>
          </a:prstGeom>
          <a:noFill/>
          <a:ln cap="flat" cmpd="sng" w="9525">
            <a:solidFill>
              <a:srgbClr val="D8D8D8"/>
            </a:solidFill>
            <a:prstDash val="solid"/>
            <a:round/>
            <a:headEnd len="sm" w="sm" type="none"/>
            <a:tailEnd len="sm" w="sm" type="none"/>
          </a:ln>
        </p:spPr>
      </p:cxnSp>
      <p:sp>
        <p:nvSpPr>
          <p:cNvPr id="50" name="Google Shape;50;p8"/>
          <p:cNvSpPr/>
          <p:nvPr/>
        </p:nvSpPr>
        <p:spPr>
          <a:xfrm>
            <a:off x="679724" y="3601532"/>
            <a:ext cx="3871347" cy="77400"/>
          </a:xfrm>
          <a:custGeom>
            <a:rect b="b" l="l" r="r" t="t"/>
            <a:pathLst>
              <a:path extrusionOk="0" h="10000" w="4977">
                <a:moveTo>
                  <a:pt x="0" y="0"/>
                </a:moveTo>
                <a:lnTo>
                  <a:pt x="486" y="0"/>
                </a:lnTo>
                <a:lnTo>
                  <a:pt x="621" y="10000"/>
                </a:lnTo>
                <a:cubicBezTo>
                  <a:pt x="666" y="6667"/>
                  <a:pt x="712" y="3333"/>
                  <a:pt x="757" y="0"/>
                </a:cubicBezTo>
                <a:lnTo>
                  <a:pt x="4977" y="0"/>
                </a:lnTo>
              </a:path>
            </a:pathLst>
          </a:custGeom>
          <a:noFill/>
          <a:ln cap="flat" cmpd="sng" w="9525">
            <a:solidFill>
              <a:srgbClr val="D8D8D8"/>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Main Idea-Light">
  <p:cSld name="Quote or Main Idea-Light">
    <p:bg>
      <p:bgPr>
        <a:solidFill>
          <a:schemeClr val="lt1"/>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683631" y="1428751"/>
            <a:ext cx="7775100" cy="1668900"/>
          </a:xfrm>
          <a:prstGeom prst="rect">
            <a:avLst/>
          </a:prstGeom>
          <a:noFill/>
          <a:ln>
            <a:noFill/>
          </a:ln>
        </p:spPr>
        <p:txBody>
          <a:bodyPr anchorCtr="0" anchor="ctr" bIns="0" lIns="0" spcFirstLastPara="1" rIns="0" wrap="square" tIns="0">
            <a:noAutofit/>
          </a:bodyPr>
          <a:lstStyle>
            <a:lvl1pPr lvl="0" rtl="0" algn="ctr">
              <a:lnSpc>
                <a:spcPct val="95000"/>
              </a:lnSpc>
              <a:spcBef>
                <a:spcPts val="0"/>
              </a:spcBef>
              <a:spcAft>
                <a:spcPts val="0"/>
              </a:spcAft>
              <a:buClr>
                <a:schemeClr val="dk2"/>
              </a:buClr>
              <a:buSzPts val="3200"/>
              <a:buFont typeface="Libre Franklin"/>
              <a:buNone/>
              <a:defRPr sz="32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3" name="Google Shape;53;p9"/>
          <p:cNvSpPr txBox="1"/>
          <p:nvPr>
            <p:ph idx="1" type="body"/>
          </p:nvPr>
        </p:nvSpPr>
        <p:spPr>
          <a:xfrm>
            <a:off x="683581" y="3465667"/>
            <a:ext cx="7776900" cy="1061700"/>
          </a:xfrm>
          <a:prstGeom prst="rect">
            <a:avLst/>
          </a:prstGeom>
          <a:noFill/>
          <a:ln>
            <a:noFill/>
          </a:ln>
        </p:spPr>
        <p:txBody>
          <a:bodyPr anchorCtr="0" anchor="t" bIns="0" lIns="0" spcFirstLastPara="1" rIns="0" wrap="square" tIns="0">
            <a:noAutofit/>
          </a:bodyPr>
          <a:lstStyle>
            <a:lvl1pPr indent="-330200" lvl="0" marL="457200" rtl="0" algn="l">
              <a:lnSpc>
                <a:spcPct val="95000"/>
              </a:lnSpc>
              <a:spcBef>
                <a:spcPts val="500"/>
              </a:spcBef>
              <a:spcAft>
                <a:spcPts val="0"/>
              </a:spcAft>
              <a:buClr>
                <a:schemeClr val="accent1"/>
              </a:buClr>
              <a:buSzPts val="1600"/>
              <a:buFont typeface="Arial"/>
              <a:buChar char="​"/>
              <a:defRPr i="0" sz="1600">
                <a:solidFill>
                  <a:schemeClr val="accent1"/>
                </a:solidFill>
                <a:latin typeface="Libre Franklin"/>
                <a:ea typeface="Libre Franklin"/>
                <a:cs typeface="Libre Franklin"/>
                <a:sym typeface="Libre Franklin"/>
              </a:defRPr>
            </a:lvl1pPr>
            <a:lvl2pPr indent="-298450" lvl="1" marL="914400" rtl="0" algn="l">
              <a:lnSpc>
                <a:spcPct val="95000"/>
              </a:lnSpc>
              <a:spcBef>
                <a:spcPts val="0"/>
              </a:spcBef>
              <a:spcAft>
                <a:spcPts val="0"/>
              </a:spcAft>
              <a:buClr>
                <a:srgbClr val="8D8D8D"/>
              </a:buClr>
              <a:buSzPts val="1100"/>
              <a:buFont typeface="Arial"/>
              <a:buChar char="​"/>
              <a:defRPr sz="1100">
                <a:solidFill>
                  <a:srgbClr val="8D8D8D"/>
                </a:solidFill>
              </a:defRPr>
            </a:lvl2pPr>
            <a:lvl3pPr indent="-298450" lvl="2" marL="1371600" rtl="0" algn="l">
              <a:lnSpc>
                <a:spcPct val="95000"/>
              </a:lnSpc>
              <a:spcBef>
                <a:spcPts val="200"/>
              </a:spcBef>
              <a:spcAft>
                <a:spcPts val="0"/>
              </a:spcAft>
              <a:buClr>
                <a:srgbClr val="8D8D8D"/>
              </a:buClr>
              <a:buSzPts val="1100"/>
              <a:buFont typeface="Arial"/>
              <a:buChar char="​"/>
              <a:defRPr sz="1100">
                <a:solidFill>
                  <a:srgbClr val="8D8D8D"/>
                </a:solidFill>
              </a:defRPr>
            </a:lvl3pPr>
            <a:lvl4pPr indent="-298450" lvl="3" marL="1828800" rtl="0" algn="l">
              <a:lnSpc>
                <a:spcPct val="95000"/>
              </a:lnSpc>
              <a:spcBef>
                <a:spcPts val="200"/>
              </a:spcBef>
              <a:spcAft>
                <a:spcPts val="0"/>
              </a:spcAft>
              <a:buClr>
                <a:srgbClr val="8D8D8D"/>
              </a:buClr>
              <a:buSzPts val="1100"/>
              <a:buFont typeface="Arial"/>
              <a:buChar char="​"/>
              <a:defRPr sz="1100">
                <a:solidFill>
                  <a:srgbClr val="8D8D8D"/>
                </a:solidFill>
              </a:defRPr>
            </a:lvl4pPr>
            <a:lvl5pPr indent="-298450" lvl="4" marL="2286000" rtl="0" algn="l">
              <a:lnSpc>
                <a:spcPct val="95000"/>
              </a:lnSpc>
              <a:spcBef>
                <a:spcPts val="200"/>
              </a:spcBef>
              <a:spcAft>
                <a:spcPts val="0"/>
              </a:spcAft>
              <a:buClr>
                <a:srgbClr val="8D8D8D"/>
              </a:buClr>
              <a:buSzPts val="1100"/>
              <a:buFont typeface="Arial"/>
              <a:buChar char="​"/>
              <a:defRPr sz="1100">
                <a:solidFill>
                  <a:srgbClr val="8D8D8D"/>
                </a:solidFill>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grpSp>
        <p:nvGrpSpPr>
          <p:cNvPr id="54" name="Google Shape;54;p9"/>
          <p:cNvGrpSpPr/>
          <p:nvPr/>
        </p:nvGrpSpPr>
        <p:grpSpPr>
          <a:xfrm>
            <a:off x="683659" y="1299713"/>
            <a:ext cx="7777014" cy="2004412"/>
            <a:chOff x="914400" y="1732950"/>
            <a:chExt cx="7316788" cy="2672550"/>
          </a:xfrm>
        </p:grpSpPr>
        <p:cxnSp>
          <p:nvCxnSpPr>
            <p:cNvPr id="55" name="Google Shape;55;p9"/>
            <p:cNvCxnSpPr/>
            <p:nvPr/>
          </p:nvCxnSpPr>
          <p:spPr>
            <a:xfrm>
              <a:off x="914400" y="1732950"/>
              <a:ext cx="7315200" cy="0"/>
            </a:xfrm>
            <a:prstGeom prst="straightConnector1">
              <a:avLst/>
            </a:prstGeom>
            <a:noFill/>
            <a:ln cap="flat" cmpd="sng" w="9525">
              <a:solidFill>
                <a:schemeClr val="accent5"/>
              </a:solidFill>
              <a:prstDash val="solid"/>
              <a:round/>
              <a:headEnd len="sm" w="sm" type="none"/>
              <a:tailEnd len="sm" w="sm" type="none"/>
            </a:ln>
          </p:spPr>
        </p:cxnSp>
        <p:sp>
          <p:nvSpPr>
            <p:cNvPr id="56" name="Google Shape;56;p9"/>
            <p:cNvSpPr/>
            <p:nvPr/>
          </p:nvSpPr>
          <p:spPr>
            <a:xfrm>
              <a:off x="915988" y="4302313"/>
              <a:ext cx="7315200" cy="103187"/>
            </a:xfrm>
            <a:custGeom>
              <a:rect b="b" l="l" r="r" t="t"/>
              <a:pathLst>
                <a:path extrusionOk="0" h="65" w="4608">
                  <a:moveTo>
                    <a:pt x="0" y="0"/>
                  </a:moveTo>
                  <a:lnTo>
                    <a:pt x="224" y="0"/>
                  </a:lnTo>
                  <a:lnTo>
                    <a:pt x="286" y="65"/>
                  </a:lnTo>
                  <a:lnTo>
                    <a:pt x="349" y="0"/>
                  </a:lnTo>
                  <a:lnTo>
                    <a:pt x="4608" y="0"/>
                  </a:lnTo>
                </a:path>
              </a:pathLst>
            </a:custGeom>
            <a:noFill/>
            <a:ln cap="flat" cmpd="sng" w="9525">
              <a:solidFill>
                <a:schemeClr val="accent5"/>
              </a:solidFill>
              <a:prstDash val="solid"/>
              <a:miter lim="800000"/>
              <a:headEnd len="med" w="med" type="none"/>
              <a:tailEnd len="med" w="med"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sp>
        <p:nvSpPr>
          <p:cNvPr id="58" name="Google Shape;58;p10"/>
          <p:cNvSpPr txBox="1"/>
          <p:nvPr>
            <p:ph idx="1" type="body"/>
          </p:nvPr>
        </p:nvSpPr>
        <p:spPr>
          <a:xfrm>
            <a:off x="685800" y="4821192"/>
            <a:ext cx="5029200" cy="126000"/>
          </a:xfrm>
          <a:prstGeom prst="rect">
            <a:avLst/>
          </a:prstGeom>
          <a:noFill/>
          <a:ln>
            <a:noFill/>
          </a:ln>
        </p:spPr>
        <p:txBody>
          <a:bodyPr anchorCtr="0" anchor="b" bIns="0" lIns="0" spcFirstLastPara="1" rIns="0" wrap="square" tIns="0">
            <a:noAutofit/>
          </a:bodyPr>
          <a:lstStyle>
            <a:lvl1pPr indent="-279400" lvl="0" marL="457200" rtl="0" algn="l">
              <a:lnSpc>
                <a:spcPct val="120000"/>
              </a:lnSpc>
              <a:spcBef>
                <a:spcPts val="500"/>
              </a:spcBef>
              <a:spcAft>
                <a:spcPts val="0"/>
              </a:spcAft>
              <a:buClr>
                <a:srgbClr val="AEABAB"/>
              </a:buClr>
              <a:buSzPts val="800"/>
              <a:buChar char="​"/>
              <a:defRPr i="0" sz="800">
                <a:solidFill>
                  <a:srgbClr val="AEABAB"/>
                </a:solidFill>
                <a:latin typeface="Libre Franklin"/>
                <a:ea typeface="Libre Franklin"/>
                <a:cs typeface="Libre Franklin"/>
                <a:sym typeface="Libre Franklin"/>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59" name="Google Shape;59;p10"/>
          <p:cNvSpPr txBox="1"/>
          <p:nvPr>
            <p:ph type="title"/>
          </p:nvPr>
        </p:nvSpPr>
        <p:spPr>
          <a:xfrm>
            <a:off x="685800" y="692313"/>
            <a:ext cx="7772400" cy="685800"/>
          </a:xfrm>
          <a:prstGeom prst="rect">
            <a:avLst/>
          </a:prstGeom>
          <a:noFill/>
          <a:ln>
            <a:noFill/>
          </a:ln>
        </p:spPr>
        <p:txBody>
          <a:bodyPr anchorCtr="0" anchor="t" bIns="0" lIns="0" spcFirstLastPara="1" rIns="0" wrap="square" tIns="0">
            <a:noAutofit/>
          </a:bodyPr>
          <a:lstStyle>
            <a:lvl1pPr lvl="0" rtl="0" algn="ctr">
              <a:lnSpc>
                <a:spcPct val="85000"/>
              </a:lnSpc>
              <a:spcBef>
                <a:spcPts val="0"/>
              </a:spcBef>
              <a:spcAft>
                <a:spcPts val="0"/>
              </a:spcAft>
              <a:buClr>
                <a:schemeClr val="dk1"/>
              </a:buClr>
              <a:buSzPts val="3000"/>
              <a:buFont typeface="Libre Franklin"/>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0"/>
          <p:cNvSpPr txBox="1"/>
          <p:nvPr>
            <p:ph idx="2" type="body"/>
          </p:nvPr>
        </p:nvSpPr>
        <p:spPr>
          <a:xfrm>
            <a:off x="685800" y="362031"/>
            <a:ext cx="7772400" cy="339000"/>
          </a:xfrm>
          <a:prstGeom prst="rect">
            <a:avLst/>
          </a:prstGeom>
          <a:noFill/>
          <a:ln>
            <a:noFill/>
          </a:ln>
        </p:spPr>
        <p:txBody>
          <a:bodyPr anchorCtr="0" anchor="t" bIns="0" lIns="0" spcFirstLastPara="1" rIns="0" wrap="square" tIns="0">
            <a:noAutofit/>
          </a:bodyPr>
          <a:lstStyle>
            <a:lvl1pPr indent="-228600" lvl="0" marL="457200" rtl="0" algn="ctr">
              <a:lnSpc>
                <a:spcPct val="85000"/>
              </a:lnSpc>
              <a:spcBef>
                <a:spcPts val="0"/>
              </a:spcBef>
              <a:spcAft>
                <a:spcPts val="0"/>
              </a:spcAft>
              <a:buClr>
                <a:schemeClr val="accent1"/>
              </a:buClr>
              <a:buSzPts val="1300"/>
              <a:buNone/>
              <a:defRPr b="0" i="0" sz="1300">
                <a:solidFill>
                  <a:schemeClr val="accent1"/>
                </a:solidFill>
                <a:latin typeface="Libre Franklin"/>
                <a:ea typeface="Libre Franklin"/>
                <a:cs typeface="Libre Franklin"/>
                <a:sym typeface="Libre Franklin"/>
              </a:defRPr>
            </a:lvl1pPr>
            <a:lvl2pPr indent="-228600" lvl="1" marL="914400" rtl="0" algn="l">
              <a:lnSpc>
                <a:spcPct val="100000"/>
              </a:lnSpc>
              <a:spcBef>
                <a:spcPts val="0"/>
              </a:spcBef>
              <a:spcAft>
                <a:spcPts val="0"/>
              </a:spcAft>
              <a:buClr>
                <a:schemeClr val="dk1"/>
              </a:buClr>
              <a:buSzPts val="1500"/>
              <a:buNone/>
              <a:defRPr b="1" sz="1500"/>
            </a:lvl2pPr>
            <a:lvl3pPr indent="-228600" lvl="2" marL="1371600" rtl="0" algn="l">
              <a:lnSpc>
                <a:spcPct val="100000"/>
              </a:lnSpc>
              <a:spcBef>
                <a:spcPts val="500"/>
              </a:spcBef>
              <a:spcAft>
                <a:spcPts val="0"/>
              </a:spcAft>
              <a:buClr>
                <a:schemeClr val="dk1"/>
              </a:buClr>
              <a:buSzPts val="1400"/>
              <a:buNone/>
              <a:defRPr b="1" sz="1400"/>
            </a:lvl3pPr>
            <a:lvl4pPr indent="-228600" lvl="3" marL="1828800" rtl="0" algn="l">
              <a:lnSpc>
                <a:spcPct val="100000"/>
              </a:lnSpc>
              <a:spcBef>
                <a:spcPts val="500"/>
              </a:spcBef>
              <a:spcAft>
                <a:spcPts val="0"/>
              </a:spcAft>
              <a:buClr>
                <a:schemeClr val="dk1"/>
              </a:buClr>
              <a:buSzPts val="1200"/>
              <a:buNone/>
              <a:defRPr b="1" sz="1200"/>
            </a:lvl4pPr>
            <a:lvl5pPr indent="-228600" lvl="4" marL="2286000" rtl="0" algn="l">
              <a:lnSpc>
                <a:spcPct val="100000"/>
              </a:lnSpc>
              <a:spcBef>
                <a:spcPts val="500"/>
              </a:spcBef>
              <a:spcAft>
                <a:spcPts val="0"/>
              </a:spcAft>
              <a:buClr>
                <a:schemeClr val="dk1"/>
              </a:buClr>
              <a:buSzPts val="1200"/>
              <a:buNone/>
              <a:defRPr b="1" sz="1200"/>
            </a:lvl5pPr>
            <a:lvl6pPr indent="-228600" lvl="5" marL="2743200" rtl="0" algn="l">
              <a:lnSpc>
                <a:spcPct val="100000"/>
              </a:lnSpc>
              <a:spcBef>
                <a:spcPts val="500"/>
              </a:spcBef>
              <a:spcAft>
                <a:spcPts val="0"/>
              </a:spcAft>
              <a:buClr>
                <a:schemeClr val="dk1"/>
              </a:buClr>
              <a:buSzPts val="1200"/>
              <a:buNone/>
              <a:defRPr b="1" sz="1200"/>
            </a:lvl6pPr>
            <a:lvl7pPr indent="-228600" lvl="6" marL="3200400" rtl="0" algn="l">
              <a:lnSpc>
                <a:spcPct val="100000"/>
              </a:lnSpc>
              <a:spcBef>
                <a:spcPts val="500"/>
              </a:spcBef>
              <a:spcAft>
                <a:spcPts val="0"/>
              </a:spcAft>
              <a:buClr>
                <a:schemeClr val="dk1"/>
              </a:buClr>
              <a:buSzPts val="1200"/>
              <a:buNone/>
              <a:defRPr b="1" sz="1200"/>
            </a:lvl7pPr>
            <a:lvl8pPr indent="-228600" lvl="7" marL="3657600" rtl="0" algn="l">
              <a:lnSpc>
                <a:spcPct val="100000"/>
              </a:lnSpc>
              <a:spcBef>
                <a:spcPts val="500"/>
              </a:spcBef>
              <a:spcAft>
                <a:spcPts val="0"/>
              </a:spcAft>
              <a:buClr>
                <a:schemeClr val="dk1"/>
              </a:buClr>
              <a:buSzPts val="1200"/>
              <a:buNone/>
              <a:defRPr b="1" sz="1200"/>
            </a:lvl8pPr>
            <a:lvl9pPr indent="-228600" lvl="8" marL="4114800" rtl="0" algn="l">
              <a:lnSpc>
                <a:spcPct val="100000"/>
              </a:lnSpc>
              <a:spcBef>
                <a:spcPts val="500"/>
              </a:spcBef>
              <a:spcAft>
                <a:spcPts val="500"/>
              </a:spcAft>
              <a:buClr>
                <a:schemeClr val="dk1"/>
              </a:buClr>
              <a:buSzPts val="1200"/>
              <a:buNone/>
              <a:defRPr b="1" sz="1200"/>
            </a:lvl9pPr>
          </a:lstStyle>
          <a:p/>
        </p:txBody>
      </p:sp>
      <p:cxnSp>
        <p:nvCxnSpPr>
          <p:cNvPr id="61" name="Google Shape;61;p10"/>
          <p:cNvCxnSpPr/>
          <p:nvPr/>
        </p:nvCxnSpPr>
        <p:spPr>
          <a:xfrm>
            <a:off x="1649393" y="598991"/>
            <a:ext cx="584520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501328"/>
            <a:ext cx="7772400" cy="685800"/>
          </a:xfrm>
          <a:prstGeom prst="rect">
            <a:avLst/>
          </a:prstGeom>
          <a:noFill/>
          <a:ln>
            <a:noFill/>
          </a:ln>
        </p:spPr>
        <p:txBody>
          <a:bodyPr anchorCtr="0" anchor="t" bIns="0" lIns="0" spcFirstLastPara="1" rIns="0" wrap="square" tIns="0">
            <a:noAutofit/>
          </a:bodyPr>
          <a:lstStyle>
            <a:lvl1pPr lvl="0" marR="0" rtl="0" algn="ctr">
              <a:lnSpc>
                <a:spcPct val="85000"/>
              </a:lnSpc>
              <a:spcBef>
                <a:spcPts val="0"/>
              </a:spcBef>
              <a:spcAft>
                <a:spcPts val="0"/>
              </a:spcAft>
              <a:buClr>
                <a:schemeClr val="dk1"/>
              </a:buClr>
              <a:buSzPts val="3000"/>
              <a:buFont typeface="Libre Franklin"/>
              <a:buNone/>
              <a:defRPr b="1" i="0" sz="3000" u="none" cap="none" strike="noStrike">
                <a:solidFill>
                  <a:schemeClr val="dk1"/>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85800" y="1336876"/>
            <a:ext cx="7772400" cy="3301500"/>
          </a:xfrm>
          <a:prstGeom prst="rect">
            <a:avLst/>
          </a:prstGeom>
          <a:noFill/>
          <a:ln>
            <a:noFill/>
          </a:ln>
        </p:spPr>
        <p:txBody>
          <a:bodyPr anchorCtr="0" anchor="t" bIns="0" lIns="0" spcFirstLastPara="1" rIns="0" wrap="square" tIns="0">
            <a:noAutofit/>
          </a:bodyPr>
          <a:lstStyle>
            <a:lvl1pPr indent="-342900" lvl="0" marL="457200" marR="0" rtl="0" algn="l">
              <a:lnSpc>
                <a:spcPct val="120000"/>
              </a:lnSpc>
              <a:spcBef>
                <a:spcPts val="500"/>
              </a:spcBef>
              <a:spcAft>
                <a:spcPts val="0"/>
              </a:spcAft>
              <a:buClr>
                <a:schemeClr val="accent1"/>
              </a:buClr>
              <a:buSzPts val="1800"/>
              <a:buFont typeface="Arial"/>
              <a:buChar char="​"/>
              <a:defRPr b="0" i="1" sz="1800" u="none" cap="none" strike="noStrike">
                <a:solidFill>
                  <a:schemeClr val="accent1"/>
                </a:solidFill>
                <a:latin typeface="Georgia"/>
                <a:ea typeface="Georgia"/>
                <a:cs typeface="Georgia"/>
                <a:sym typeface="Georgia"/>
              </a:defRPr>
            </a:lvl1pPr>
            <a:lvl2pPr indent="-323850" lvl="1" marL="914400" marR="0" rtl="0" algn="l">
              <a:lnSpc>
                <a:spcPct val="100000"/>
              </a:lnSpc>
              <a:spcBef>
                <a:spcPts val="9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2pPr>
            <a:lvl3pPr indent="-298450" lvl="2" marL="13716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3pPr>
            <a:lvl4pPr indent="-298450" lvl="3" marL="1828800"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chemeClr val="dk1"/>
                </a:solidFill>
                <a:latin typeface="Libre Franklin"/>
                <a:ea typeface="Libre Franklin"/>
                <a:cs typeface="Libre Franklin"/>
                <a:sym typeface="Libre Franklin"/>
              </a:defRPr>
            </a:lvl5pPr>
            <a:lvl6pPr indent="-298450" lvl="5" marL="2743200" marR="0" rtl="0" algn="l">
              <a:lnSpc>
                <a:spcPct val="100000"/>
              </a:lnSpc>
              <a:spcBef>
                <a:spcPts val="500"/>
              </a:spcBef>
              <a:spcAft>
                <a:spcPts val="0"/>
              </a:spcAft>
              <a:buClr>
                <a:schemeClr val="dk1"/>
              </a:buClr>
              <a:buSzPts val="1100"/>
              <a:buFont typeface="Arial"/>
              <a:buChar char="​"/>
              <a:defRPr b="1" i="0" sz="1100" u="none" cap="none" strike="noStrike">
                <a:solidFill>
                  <a:schemeClr val="dk1"/>
                </a:solidFill>
                <a:latin typeface="Libre Franklin"/>
                <a:ea typeface="Libre Franklin"/>
                <a:cs typeface="Libre Franklin"/>
                <a:sym typeface="Libre Franklin"/>
              </a:defRPr>
            </a:lvl6pPr>
            <a:lvl7pPr indent="-298450" lvl="6" marL="3200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7pPr>
            <a:lvl8pPr indent="-298450" lvl="7" marL="36576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8pPr>
            <a:lvl9pPr indent="-298450" lvl="8" marL="4114800" marR="0" rtl="0" algn="l">
              <a:lnSpc>
                <a:spcPct val="100000"/>
              </a:lnSpc>
              <a:spcBef>
                <a:spcPts val="500"/>
              </a:spcBef>
              <a:spcAft>
                <a:spcPts val="500"/>
              </a:spcAft>
              <a:buClr>
                <a:schemeClr val="dk1"/>
              </a:buClr>
              <a:buSzPts val="1100"/>
              <a:buFont typeface="Arial"/>
              <a:buChar char="​"/>
              <a:defRPr b="0" i="0" sz="11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F26B43"/>
          </p15:clr>
        </p15:guide>
        <p15:guide id="2" pos="5328">
          <p15:clr>
            <a:srgbClr val="F26B43"/>
          </p15:clr>
        </p15:guide>
        <p15:guide id="3" orient="horz" pos="2934">
          <p15:clr>
            <a:srgbClr val="F26B43"/>
          </p15:clr>
        </p15:guide>
        <p15:guide id="4" orient="horz" pos="30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ph idx="2" type="pic"/>
          </p:nvPr>
        </p:nvSpPr>
        <p:spPr>
          <a:xfrm>
            <a:off x="0" y="0"/>
            <a:ext cx="9144000" cy="5143500"/>
          </a:xfrm>
          <a:prstGeom prst="rect">
            <a:avLst/>
          </a:prstGeom>
          <a:noFill/>
          <a:ln>
            <a:noFill/>
          </a:ln>
        </p:spPr>
        <p:txBody>
          <a:bodyPr anchorCtr="0" anchor="t" bIns="68575" lIns="68575" spcFirstLastPara="1" rIns="68575" wrap="square" tIns="68575">
            <a:noAutofit/>
          </a:bodyPr>
          <a:lstStyle/>
          <a:p>
            <a:pPr indent="0" lvl="0" marL="0" rtl="0" algn="l">
              <a:spcBef>
                <a:spcPts val="500"/>
              </a:spcBef>
              <a:spcAft>
                <a:spcPts val="900"/>
              </a:spcAft>
              <a:buNone/>
            </a:pPr>
            <a:r>
              <a:t/>
            </a:r>
            <a:endParaRPr/>
          </a:p>
        </p:txBody>
      </p:sp>
      <p:sp>
        <p:nvSpPr>
          <p:cNvPr id="147" name="Google Shape;147;p18"/>
          <p:cNvSpPr txBox="1"/>
          <p:nvPr>
            <p:ph type="title"/>
          </p:nvPr>
        </p:nvSpPr>
        <p:spPr>
          <a:xfrm>
            <a:off x="674755" y="1428751"/>
            <a:ext cx="7781756" cy="1668946"/>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lt1"/>
              </a:buClr>
              <a:buSzPts val="1700"/>
              <a:buFont typeface="Trebuchet MS"/>
              <a:buNone/>
            </a:pPr>
            <a:r>
              <a:rPr lang="en" sz="2000">
                <a:latin typeface="Trebuchet MS"/>
                <a:ea typeface="Trebuchet MS"/>
                <a:cs typeface="Trebuchet MS"/>
                <a:sym typeface="Trebuchet MS"/>
              </a:rPr>
              <a:t>Text Summarization: Making Sense of the State of the Art</a:t>
            </a:r>
            <a:endParaRPr sz="2000">
              <a:latin typeface="Trebuchet MS"/>
              <a:ea typeface="Trebuchet MS"/>
              <a:cs typeface="Trebuchet MS"/>
              <a:sym typeface="Trebuchet MS"/>
            </a:endParaRPr>
          </a:p>
          <a:p>
            <a:pPr indent="0" lvl="0" marL="0" rtl="0" algn="ctr">
              <a:lnSpc>
                <a:spcPct val="85000"/>
              </a:lnSpc>
              <a:spcBef>
                <a:spcPts val="0"/>
              </a:spcBef>
              <a:spcAft>
                <a:spcPts val="0"/>
              </a:spcAft>
              <a:buClr>
                <a:schemeClr val="lt1"/>
              </a:buClr>
              <a:buSzPts val="4100"/>
              <a:buFont typeface="Libre Franklin"/>
              <a:buNone/>
            </a:pPr>
            <a:r>
              <a:t/>
            </a:r>
            <a:endParaRPr sz="2400"/>
          </a:p>
        </p:txBody>
      </p:sp>
      <p:sp>
        <p:nvSpPr>
          <p:cNvPr id="148" name="Google Shape;148;p18"/>
          <p:cNvSpPr txBox="1"/>
          <p:nvPr>
            <p:ph idx="1" type="body"/>
          </p:nvPr>
        </p:nvSpPr>
        <p:spPr>
          <a:xfrm>
            <a:off x="722604" y="2693042"/>
            <a:ext cx="7783500" cy="1061700"/>
          </a:xfrm>
          <a:prstGeom prst="rect">
            <a:avLst/>
          </a:prstGeom>
          <a:noFill/>
          <a:ln>
            <a:noFill/>
          </a:ln>
        </p:spPr>
        <p:txBody>
          <a:bodyPr anchorCtr="0" anchor="t" bIns="0" lIns="0" spcFirstLastPara="1" rIns="0" wrap="square" tIns="0">
            <a:noAutofit/>
          </a:bodyPr>
          <a:lstStyle/>
          <a:p>
            <a:pPr indent="-107950" lvl="0" marL="0" rtl="0" algn="ctr">
              <a:lnSpc>
                <a:spcPct val="100000"/>
              </a:lnSpc>
              <a:spcBef>
                <a:spcPts val="0"/>
              </a:spcBef>
              <a:spcAft>
                <a:spcPts val="0"/>
              </a:spcAft>
              <a:buSzPts val="1700"/>
              <a:buChar char="​"/>
            </a:pPr>
            <a:r>
              <a:rPr b="1" lang="en" sz="1200">
                <a:latin typeface="Trebuchet MS"/>
                <a:ea typeface="Trebuchet MS"/>
                <a:cs typeface="Trebuchet MS"/>
                <a:sym typeface="Trebuchet MS"/>
              </a:rPr>
              <a:t>Varun Joshi, Rick Gao, Fawaz Khurram, Adithya Viswanathan, Dylan Trang, Brian Nguyen</a:t>
            </a:r>
            <a:endParaRPr sz="1100"/>
          </a:p>
          <a:p>
            <a:pPr indent="-69850" lvl="1" marL="0" rtl="0" algn="l">
              <a:lnSpc>
                <a:spcPct val="95000"/>
              </a:lnSpc>
              <a:spcBef>
                <a:spcPts val="200"/>
              </a:spcBef>
              <a:spcAft>
                <a:spcPts val="0"/>
              </a:spcAft>
              <a:buClr>
                <a:schemeClr val="lt1"/>
              </a:buClr>
              <a:buSzPts val="1100"/>
              <a:buChar char="​"/>
            </a:pPr>
            <a:r>
              <a:t/>
            </a:r>
            <a:endParaRPr sz="1100"/>
          </a:p>
        </p:txBody>
      </p:sp>
      <p:grpSp>
        <p:nvGrpSpPr>
          <p:cNvPr id="149" name="Google Shape;149;p18"/>
          <p:cNvGrpSpPr/>
          <p:nvPr/>
        </p:nvGrpSpPr>
        <p:grpSpPr>
          <a:xfrm>
            <a:off x="-3352801" y="-752475"/>
            <a:ext cx="3017735" cy="6486525"/>
            <a:chOff x="-4292601" y="-1028700"/>
            <a:chExt cx="4023647" cy="8648700"/>
          </a:xfrm>
        </p:grpSpPr>
        <p:sp>
          <p:nvSpPr>
            <p:cNvPr id="150" name="Google Shape;150;p18"/>
            <p:cNvSpPr/>
            <p:nvPr/>
          </p:nvSpPr>
          <p:spPr>
            <a:xfrm>
              <a:off x="-4292601" y="-1028700"/>
              <a:ext cx="4023647" cy="8648700"/>
            </a:xfrm>
            <a:prstGeom prst="rect">
              <a:avLst/>
            </a:prstGeom>
            <a:solidFill>
              <a:schemeClr val="lt1"/>
            </a:solidFill>
            <a:ln>
              <a:noFill/>
            </a:ln>
          </p:spPr>
          <p:txBody>
            <a:bodyPr anchorCtr="0" anchor="ctr" bIns="171450" lIns="171450" spcFirstLastPara="1" rIns="171450" wrap="square" tIns="171450">
              <a:noAutofit/>
            </a:bodyPr>
            <a:lstStyle/>
            <a:p>
              <a:pPr indent="0" lvl="0" marL="0" marR="0" rtl="0" algn="ctr">
                <a:spcBef>
                  <a:spcPts val="0"/>
                </a:spcBef>
                <a:spcAft>
                  <a:spcPts val="0"/>
                </a:spcAft>
                <a:buNone/>
              </a:pPr>
              <a:r>
                <a:t/>
              </a:r>
              <a:endParaRPr sz="1100">
                <a:solidFill>
                  <a:schemeClr val="lt1"/>
                </a:solidFill>
                <a:latin typeface="Libre Franklin"/>
                <a:ea typeface="Libre Franklin"/>
                <a:cs typeface="Libre Franklin"/>
                <a:sym typeface="Libre Franklin"/>
              </a:endParaRPr>
            </a:p>
          </p:txBody>
        </p:sp>
        <p:sp>
          <p:nvSpPr>
            <p:cNvPr id="151" name="Google Shape;151;p18"/>
            <p:cNvSpPr txBox="1"/>
            <p:nvPr/>
          </p:nvSpPr>
          <p:spPr>
            <a:xfrm>
              <a:off x="-4082036" y="-863600"/>
              <a:ext cx="3632200" cy="5840381"/>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 sz="1000">
                  <a:solidFill>
                    <a:schemeClr val="dk2"/>
                  </a:solidFill>
                  <a:latin typeface="Libre Franklin"/>
                  <a:ea typeface="Libre Franklin"/>
                  <a:cs typeface="Libre Franklin"/>
                  <a:sym typeface="Libre Franklin"/>
                </a:rPr>
                <a:t>Leave the title slide with an orange background or add a photo.</a:t>
              </a:r>
              <a:endParaRPr sz="1100"/>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Click the icon in the center and select a photo from your hard drive, one that complements the purpose of your presentation.</a:t>
              </a:r>
              <a:endParaRPr sz="1100"/>
            </a:p>
            <a:p>
              <a:pPr indent="0" lvl="0" marL="0" marR="0" rtl="0" algn="l">
                <a:lnSpc>
                  <a:spcPct val="120000"/>
                </a:lnSpc>
                <a:spcBef>
                  <a:spcPts val="600"/>
                </a:spcBef>
                <a:spcAft>
                  <a:spcPts val="0"/>
                </a:spcAft>
                <a:buNone/>
              </a:pPr>
              <a:r>
                <a:rPr b="1" lang="en" sz="1000">
                  <a:solidFill>
                    <a:schemeClr val="dk2"/>
                  </a:solidFill>
                  <a:latin typeface="Libre Franklin"/>
                  <a:ea typeface="Libre Franklin"/>
                  <a:cs typeface="Libre Franklin"/>
                  <a:sym typeface="Libre Franklin"/>
                </a:rPr>
                <a:t>TIP: Use University-approved photos from utdallas.tandemvault.com</a:t>
              </a:r>
              <a:endParaRPr b="1" sz="1000">
                <a:solidFill>
                  <a:schemeClr val="dk2"/>
                </a:solidFill>
                <a:latin typeface="Libre Franklin"/>
                <a:ea typeface="Libre Franklin"/>
                <a:cs typeface="Libre Franklin"/>
                <a:sym typeface="Libre Franklin"/>
              </a:endParaRPr>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Send the photo to the back (select picture, go to </a:t>
              </a:r>
              <a:r>
                <a:rPr b="1" lang="en" sz="1000">
                  <a:solidFill>
                    <a:schemeClr val="dk2"/>
                  </a:solidFill>
                  <a:latin typeface="Libre Franklin"/>
                  <a:ea typeface="Libre Franklin"/>
                  <a:cs typeface="Libre Franklin"/>
                  <a:sym typeface="Libre Franklin"/>
                </a:rPr>
                <a:t>Picture Format&gt;Send Backward&gt;Send to Back</a:t>
              </a:r>
              <a:r>
                <a:rPr lang="en" sz="1000">
                  <a:solidFill>
                    <a:schemeClr val="dk2"/>
                  </a:solidFill>
                  <a:latin typeface="Libre Franklin"/>
                  <a:ea typeface="Libre Franklin"/>
                  <a:cs typeface="Libre Franklin"/>
                  <a:sym typeface="Libre Franklin"/>
                </a:rPr>
                <a:t>). </a:t>
              </a:r>
              <a:endParaRPr sz="1100"/>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Use </a:t>
              </a:r>
              <a:r>
                <a:rPr b="1" lang="en" sz="1000">
                  <a:solidFill>
                    <a:schemeClr val="dk2"/>
                  </a:solidFill>
                  <a:latin typeface="Libre Franklin"/>
                  <a:ea typeface="Libre Franklin"/>
                  <a:cs typeface="Libre Franklin"/>
                  <a:sym typeface="Libre Franklin"/>
                </a:rPr>
                <a:t>Picture Format&gt;Crop</a:t>
              </a:r>
              <a:r>
                <a:rPr lang="en" sz="1000">
                  <a:solidFill>
                    <a:schemeClr val="dk2"/>
                  </a:solidFill>
                  <a:latin typeface="Libre Franklin"/>
                  <a:ea typeface="Libre Franklin"/>
                  <a:cs typeface="Libre Franklin"/>
                  <a:sym typeface="Libre Franklin"/>
                </a:rPr>
                <a:t> to adjust what part of the image is shown within the frame.</a:t>
              </a:r>
              <a:endParaRPr sz="1100"/>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With the photo selected, go to </a:t>
              </a:r>
              <a:r>
                <a:rPr b="1" lang="en" sz="1000">
                  <a:solidFill>
                    <a:schemeClr val="dk2"/>
                  </a:solidFill>
                  <a:latin typeface="Libre Franklin"/>
                  <a:ea typeface="Libre Franklin"/>
                  <a:cs typeface="Libre Franklin"/>
                  <a:sym typeface="Libre Franklin"/>
                </a:rPr>
                <a:t>Picture Format&gt;Format Pane</a:t>
              </a:r>
              <a:r>
                <a:rPr lang="en" sz="1000">
                  <a:solidFill>
                    <a:schemeClr val="dk2"/>
                  </a:solidFill>
                  <a:latin typeface="Libre Franklin"/>
                  <a:ea typeface="Libre Franklin"/>
                  <a:cs typeface="Libre Franklin"/>
                  <a:sym typeface="Libre Franklin"/>
                </a:rPr>
                <a:t> to open the image options. The far right icon contains </a:t>
              </a:r>
              <a:r>
                <a:rPr b="1" lang="en" sz="1000">
                  <a:solidFill>
                    <a:schemeClr val="dk2"/>
                  </a:solidFill>
                  <a:latin typeface="Libre Franklin"/>
                  <a:ea typeface="Libre Franklin"/>
                  <a:cs typeface="Libre Franklin"/>
                  <a:sym typeface="Libre Franklin"/>
                </a:rPr>
                <a:t>Picture Color</a:t>
              </a:r>
              <a:r>
                <a:rPr lang="en" sz="1000">
                  <a:solidFill>
                    <a:schemeClr val="dk2"/>
                  </a:solidFill>
                  <a:latin typeface="Libre Franklin"/>
                  <a:ea typeface="Libre Franklin"/>
                  <a:cs typeface="Libre Franklin"/>
                  <a:sym typeface="Libre Franklin"/>
                </a:rPr>
                <a:t> and </a:t>
              </a:r>
              <a:r>
                <a:rPr b="1" lang="en" sz="1000">
                  <a:solidFill>
                    <a:schemeClr val="dk2"/>
                  </a:solidFill>
                  <a:latin typeface="Libre Franklin"/>
                  <a:ea typeface="Libre Franklin"/>
                  <a:cs typeface="Libre Franklin"/>
                  <a:sym typeface="Libre Franklin"/>
                </a:rPr>
                <a:t>Picture Transparency </a:t>
              </a:r>
              <a:r>
                <a:rPr lang="en" sz="1000">
                  <a:solidFill>
                    <a:schemeClr val="dk2"/>
                  </a:solidFill>
                  <a:latin typeface="Libre Franklin"/>
                  <a:ea typeface="Libre Franklin"/>
                  <a:cs typeface="Libre Franklin"/>
                  <a:sym typeface="Libre Franklin"/>
                </a:rPr>
                <a:t>options. </a:t>
              </a:r>
              <a:endParaRPr sz="1100"/>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Set the </a:t>
              </a:r>
              <a:r>
                <a:rPr b="1" lang="en" sz="1000">
                  <a:solidFill>
                    <a:schemeClr val="dk2"/>
                  </a:solidFill>
                  <a:latin typeface="Libre Franklin"/>
                  <a:ea typeface="Libre Franklin"/>
                  <a:cs typeface="Libre Franklin"/>
                  <a:sym typeface="Libre Franklin"/>
                </a:rPr>
                <a:t>Transparency</a:t>
              </a:r>
              <a:r>
                <a:rPr lang="en" sz="1000">
                  <a:solidFill>
                    <a:schemeClr val="dk2"/>
                  </a:solidFill>
                  <a:latin typeface="Libre Franklin"/>
                  <a:ea typeface="Libre Franklin"/>
                  <a:cs typeface="Libre Franklin"/>
                  <a:sym typeface="Libre Franklin"/>
                </a:rPr>
                <a:t> slider to 85%-90% to make white text legible. </a:t>
              </a:r>
              <a:endParaRPr sz="1100"/>
            </a:p>
            <a:p>
              <a:pPr indent="0" lvl="0" marL="0" marR="0" rtl="0" algn="l">
                <a:lnSpc>
                  <a:spcPct val="120000"/>
                </a:lnSpc>
                <a:spcBef>
                  <a:spcPts val="600"/>
                </a:spcBef>
                <a:spcAft>
                  <a:spcPts val="0"/>
                </a:spcAft>
                <a:buNone/>
              </a:pPr>
              <a:r>
                <a:rPr b="1" lang="en" sz="1000">
                  <a:solidFill>
                    <a:schemeClr val="dk2"/>
                  </a:solidFill>
                  <a:latin typeface="Libre Franklin"/>
                  <a:ea typeface="Libre Franklin"/>
                  <a:cs typeface="Libre Franklin"/>
                  <a:sym typeface="Libre Franklin"/>
                </a:rPr>
                <a:t>Recolor</a:t>
              </a:r>
              <a:r>
                <a:rPr lang="en" sz="1000">
                  <a:solidFill>
                    <a:schemeClr val="dk2"/>
                  </a:solidFill>
                  <a:latin typeface="Libre Franklin"/>
                  <a:ea typeface="Libre Franklin"/>
                  <a:cs typeface="Libre Franklin"/>
                  <a:sym typeface="Libre Franklin"/>
                </a:rPr>
                <a:t> the image to grayscale, using an option in the </a:t>
              </a:r>
              <a:r>
                <a:rPr b="1" lang="en" sz="1000">
                  <a:solidFill>
                    <a:schemeClr val="dk2"/>
                  </a:solidFill>
                  <a:latin typeface="Libre Franklin"/>
                  <a:ea typeface="Libre Franklin"/>
                  <a:cs typeface="Libre Franklin"/>
                  <a:sym typeface="Libre Franklin"/>
                </a:rPr>
                <a:t>Recolor Presets</a:t>
              </a:r>
              <a:r>
                <a:rPr lang="en" sz="1000">
                  <a:solidFill>
                    <a:schemeClr val="dk2"/>
                  </a:solidFill>
                  <a:latin typeface="Libre Franklin"/>
                  <a:ea typeface="Libre Franklin"/>
                  <a:cs typeface="Libre Franklin"/>
                  <a:sym typeface="Libre Franklin"/>
                </a:rPr>
                <a:t> dropdown menu.</a:t>
              </a:r>
              <a:endParaRPr sz="1100"/>
            </a:p>
            <a:p>
              <a:pPr indent="0" lvl="0" marL="0" marR="0" rtl="0" algn="l">
                <a:lnSpc>
                  <a:spcPct val="120000"/>
                </a:lnSpc>
                <a:spcBef>
                  <a:spcPts val="600"/>
                </a:spcBef>
                <a:spcAft>
                  <a:spcPts val="0"/>
                </a:spcAft>
                <a:buNone/>
              </a:pPr>
              <a:r>
                <a:rPr lang="en" sz="1000">
                  <a:solidFill>
                    <a:schemeClr val="dk2"/>
                  </a:solidFill>
                  <a:latin typeface="Libre Franklin"/>
                  <a:ea typeface="Libre Franklin"/>
                  <a:cs typeface="Libre Franklin"/>
                  <a:sym typeface="Libre Franklin"/>
                </a:rPr>
                <a:t>This results in a subtle orange-washed image behind your title text, like the example below.</a:t>
              </a:r>
              <a:endParaRPr sz="1100"/>
            </a:p>
          </p:txBody>
        </p:sp>
        <p:pic>
          <p:nvPicPr>
            <p:cNvPr id="152" name="Google Shape;152;p18"/>
            <p:cNvPicPr preferRelativeResize="0"/>
            <p:nvPr/>
          </p:nvPicPr>
          <p:blipFill rotWithShape="1">
            <a:blip r:embed="rId3">
              <a:alphaModFix/>
            </a:blip>
            <a:srcRect b="0" l="0" r="0" t="0"/>
            <a:stretch/>
          </p:blipFill>
          <p:spPr>
            <a:xfrm>
              <a:off x="-4094737" y="5284550"/>
              <a:ext cx="3519734" cy="1979850"/>
            </a:xfrm>
            <a:prstGeom prst="rect">
              <a:avLst/>
            </a:prstGeom>
            <a:noFill/>
            <a:ln>
              <a:noFill/>
            </a:ln>
          </p:spPr>
        </p:pic>
      </p:grpSp>
      <p:pic>
        <p:nvPicPr>
          <p:cNvPr id="153" name="Google Shape;153;p18"/>
          <p:cNvPicPr preferRelativeResize="0"/>
          <p:nvPr/>
        </p:nvPicPr>
        <p:blipFill rotWithShape="1">
          <a:blip r:embed="rId4">
            <a:alphaModFix/>
          </a:blip>
          <a:srcRect b="0" l="0" r="0" t="0"/>
          <a:stretch/>
        </p:blipFill>
        <p:spPr>
          <a:xfrm>
            <a:off x="492942" y="502920"/>
            <a:ext cx="4125538" cy="717485"/>
          </a:xfrm>
          <a:prstGeom prst="rect">
            <a:avLst/>
          </a:prstGeom>
          <a:noFill/>
          <a:ln>
            <a:noFill/>
          </a:ln>
        </p:spPr>
      </p:pic>
      <p:pic>
        <p:nvPicPr>
          <p:cNvPr id="154" name="Google Shape;154;p18"/>
          <p:cNvPicPr preferRelativeResize="0"/>
          <p:nvPr/>
        </p:nvPicPr>
        <p:blipFill>
          <a:blip r:embed="rId5">
            <a:alphaModFix/>
          </a:blip>
          <a:stretch>
            <a:fillRect/>
          </a:stretch>
        </p:blipFill>
        <p:spPr>
          <a:xfrm>
            <a:off x="6066439" y="394487"/>
            <a:ext cx="2248202" cy="75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 Bigram Distribution </a:t>
            </a:r>
            <a:endParaRPr/>
          </a:p>
          <a:p>
            <a:pPr indent="0" lvl="0" marL="0" rtl="0" algn="ctr">
              <a:spcBef>
                <a:spcPts val="0"/>
              </a:spcBef>
              <a:spcAft>
                <a:spcPts val="0"/>
              </a:spcAft>
              <a:buNone/>
            </a:pPr>
            <a:r>
              <a:t/>
            </a:r>
            <a:endParaRPr/>
          </a:p>
        </p:txBody>
      </p:sp>
      <p:pic>
        <p:nvPicPr>
          <p:cNvPr id="240" name="Google Shape;240;p27"/>
          <p:cNvPicPr preferRelativeResize="0"/>
          <p:nvPr/>
        </p:nvPicPr>
        <p:blipFill>
          <a:blip r:embed="rId3">
            <a:alphaModFix/>
          </a:blip>
          <a:stretch>
            <a:fillRect/>
          </a:stretch>
        </p:blipFill>
        <p:spPr>
          <a:xfrm>
            <a:off x="558250" y="1623513"/>
            <a:ext cx="3841501" cy="2597500"/>
          </a:xfrm>
          <a:prstGeom prst="rect">
            <a:avLst/>
          </a:prstGeom>
          <a:noFill/>
          <a:ln>
            <a:noFill/>
          </a:ln>
        </p:spPr>
      </p:pic>
      <p:sp>
        <p:nvSpPr>
          <p:cNvPr id="241" name="Google Shape;241;p27"/>
          <p:cNvSpPr txBox="1"/>
          <p:nvPr/>
        </p:nvSpPr>
        <p:spPr>
          <a:xfrm>
            <a:off x="2539900" y="4282425"/>
            <a:ext cx="48933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6. Relative location of bigrams within source text</a:t>
            </a:r>
            <a:endParaRPr b="1" sz="900">
              <a:latin typeface="Georgia"/>
              <a:ea typeface="Georgia"/>
              <a:cs typeface="Georgia"/>
              <a:sym typeface="Georgia"/>
            </a:endParaRPr>
          </a:p>
        </p:txBody>
      </p:sp>
      <p:sp>
        <p:nvSpPr>
          <p:cNvPr id="242" name="Google Shape;242;p27"/>
          <p:cNvSpPr txBox="1"/>
          <p:nvPr/>
        </p:nvSpPr>
        <p:spPr>
          <a:xfrm>
            <a:off x="2457350" y="1704513"/>
            <a:ext cx="24432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Georgia"/>
                <a:ea typeface="Georgia"/>
                <a:cs typeface="Georgia"/>
                <a:sym typeface="Georgia"/>
              </a:rPr>
              <a:t>State of the Union Speeches</a:t>
            </a:r>
            <a:endParaRPr sz="1100">
              <a:latin typeface="Georgia"/>
              <a:ea typeface="Georgia"/>
              <a:cs typeface="Georgia"/>
              <a:sym typeface="Georgia"/>
            </a:endParaRPr>
          </a:p>
        </p:txBody>
      </p:sp>
      <p:pic>
        <p:nvPicPr>
          <p:cNvPr id="243" name="Google Shape;243;p27"/>
          <p:cNvPicPr preferRelativeResize="0"/>
          <p:nvPr/>
        </p:nvPicPr>
        <p:blipFill>
          <a:blip r:embed="rId4">
            <a:alphaModFix/>
          </a:blip>
          <a:stretch>
            <a:fillRect/>
          </a:stretch>
        </p:blipFill>
        <p:spPr>
          <a:xfrm>
            <a:off x="4819650" y="1610025"/>
            <a:ext cx="3904038" cy="2624500"/>
          </a:xfrm>
          <a:prstGeom prst="rect">
            <a:avLst/>
          </a:prstGeom>
          <a:noFill/>
          <a:ln>
            <a:noFill/>
          </a:ln>
        </p:spPr>
      </p:pic>
      <p:sp>
        <p:nvSpPr>
          <p:cNvPr id="244" name="Google Shape;244;p27"/>
          <p:cNvSpPr txBox="1"/>
          <p:nvPr/>
        </p:nvSpPr>
        <p:spPr>
          <a:xfrm>
            <a:off x="7687000" y="1704513"/>
            <a:ext cx="24432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Georgia"/>
                <a:ea typeface="Georgia"/>
                <a:cs typeface="Georgia"/>
                <a:sym typeface="Georgia"/>
              </a:rPr>
              <a:t>Reddit TIFU </a:t>
            </a:r>
            <a:endParaRPr sz="11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p:nvPr/>
        </p:nvSpPr>
        <p:spPr>
          <a:xfrm>
            <a:off x="492175" y="1559100"/>
            <a:ext cx="5593200" cy="29559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a:t>
            </a:r>
            <a:endParaRPr/>
          </a:p>
          <a:p>
            <a:pPr indent="0" lvl="0" marL="0" rtl="0" algn="ctr">
              <a:spcBef>
                <a:spcPts val="0"/>
              </a:spcBef>
              <a:spcAft>
                <a:spcPts val="0"/>
              </a:spcAft>
              <a:buNone/>
            </a:pPr>
            <a:r>
              <a:rPr lang="en"/>
              <a:t>Relevance Example</a:t>
            </a:r>
            <a:endParaRPr/>
          </a:p>
        </p:txBody>
      </p:sp>
      <p:sp>
        <p:nvSpPr>
          <p:cNvPr id="251" name="Google Shape;251;p28"/>
          <p:cNvSpPr txBox="1"/>
          <p:nvPr/>
        </p:nvSpPr>
        <p:spPr>
          <a:xfrm>
            <a:off x="492175" y="1687675"/>
            <a:ext cx="5630100" cy="22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50">
                <a:solidFill>
                  <a:schemeClr val="dk1"/>
                </a:solidFill>
                <a:highlight>
                  <a:srgbClr val="FFFF00"/>
                </a:highlight>
                <a:latin typeface="Georgia"/>
                <a:ea typeface="Georgia"/>
                <a:cs typeface="Georgia"/>
                <a:sym typeface="Georgia"/>
              </a:rPr>
              <a:t>today i was going to have a bath after a long day of painting kids faces at a carnival.</a:t>
            </a:r>
            <a:r>
              <a:rPr lang="en" sz="950">
                <a:solidFill>
                  <a:schemeClr val="dk1"/>
                </a:solidFill>
                <a:highlight>
                  <a:srgbClr val="FFFF00"/>
                </a:highlight>
                <a:latin typeface="Georgia"/>
                <a:ea typeface="Georgia"/>
                <a:cs typeface="Georgia"/>
                <a:sym typeface="Georgia"/>
              </a:rPr>
              <a:t> all would go well, except being the genius i am, i put in some epsom salts (i always do for my bath), and i grabbed my bottle of peppermint essential oil</a:t>
            </a:r>
            <a:r>
              <a:rPr lang="en" sz="950">
                <a:solidFill>
                  <a:schemeClr val="dk1"/>
                </a:solidFill>
                <a:highlight>
                  <a:schemeClr val="lt1"/>
                </a:highlight>
                <a:latin typeface="Georgia"/>
                <a:ea typeface="Georgia"/>
                <a:cs typeface="Georgia"/>
                <a:sym typeface="Georgia"/>
              </a:rPr>
              <a:t>.lately, i've been on a diy-pinterest-tumblr-let's-make-my-own-shit-and-be-fancy spree. the other day i took a 'detox bath' (fyi did nothing for me guys. uselessss). so, my brain totally went 'hey, trajectorys, put some peppermint in! </a:t>
            </a:r>
            <a:r>
              <a:rPr lang="en" sz="950">
                <a:solidFill>
                  <a:schemeClr val="dk1"/>
                </a:solidFill>
                <a:highlight>
                  <a:srgbClr val="F6B26B"/>
                </a:highlight>
                <a:latin typeface="Georgia"/>
                <a:ea typeface="Georgia"/>
                <a:cs typeface="Georgia"/>
                <a:sym typeface="Georgia"/>
              </a:rPr>
              <a:t>it's good for your skin!</a:t>
            </a:r>
            <a:r>
              <a:rPr lang="en" sz="950">
                <a:solidFill>
                  <a:schemeClr val="dk1"/>
                </a:solidFill>
                <a:highlight>
                  <a:schemeClr val="lt1"/>
                </a:highlight>
                <a:latin typeface="Georgia"/>
                <a:ea typeface="Georgia"/>
                <a:cs typeface="Georgia"/>
                <a:sym typeface="Georgia"/>
              </a:rPr>
              <a:t>' okay brain!  so, instead of logically putting in like... 5 drops so it's nice and minty fresh smelling and just enough to work, i literally shook the thing full force all over the top of the bath water. i'm talking like... probably 50-100 drops. so i finish running the water, turn it off, and hop in.  first five minutes went really well.. and then the cold started. okay, this is fine, it just is the peppermint cooling my skin. brain is like, just wait it out. so i stayed in.ten minutes in and i'm moving back and forth trying to keep the warm water warm, if i stopped moving it was like sitting in the water at the foot of a glacier.so i sit up.  you know that feeling when you brush your teeth and drink ice water? that immense cold in your mouth? my back felt like that immediately. so now i'm sitting here and my back, my butt, and my ladybits are burning cold. like, sitting in the snow naked kind of cold. it's really uncomfortable... so indeed, tifu.</a:t>
            </a:r>
            <a:endParaRPr sz="1500"/>
          </a:p>
        </p:txBody>
      </p:sp>
      <p:sp>
        <p:nvSpPr>
          <p:cNvPr id="252" name="Google Shape;252;p28"/>
          <p:cNvSpPr/>
          <p:nvPr/>
        </p:nvSpPr>
        <p:spPr>
          <a:xfrm>
            <a:off x="6360100" y="1559097"/>
            <a:ext cx="2371200" cy="20253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txBox="1"/>
          <p:nvPr/>
        </p:nvSpPr>
        <p:spPr>
          <a:xfrm>
            <a:off x="6478450" y="1567225"/>
            <a:ext cx="2134500" cy="25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1"/>
                </a:solidFill>
                <a:highlight>
                  <a:srgbClr val="FFFFFF"/>
                </a:highlight>
                <a:latin typeface="Trebuchet MS"/>
                <a:ea typeface="Trebuchet MS"/>
                <a:cs typeface="Trebuchet MS"/>
                <a:sym typeface="Trebuchet MS"/>
              </a:rPr>
              <a:t>BERT</a:t>
            </a:r>
            <a:endParaRPr b="1">
              <a:solidFill>
                <a:schemeClr val="accent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rPr lang="en" sz="1050">
                <a:solidFill>
                  <a:schemeClr val="dk1"/>
                </a:solidFill>
                <a:highlight>
                  <a:srgbClr val="FFFF00"/>
                </a:highlight>
                <a:latin typeface="Georgia"/>
                <a:ea typeface="Georgia"/>
                <a:cs typeface="Georgia"/>
                <a:sym typeface="Georgia"/>
              </a:rPr>
              <a:t>today i was going to have a bath after a long day of painting kids faces at a carnival. all would go well, except being the genius i am, i put in some epsom salts (i always do for my bath), and i grabbed my bottle of peppermint essential oil.</a:t>
            </a:r>
            <a:r>
              <a:rPr lang="en" sz="1050">
                <a:solidFill>
                  <a:schemeClr val="dk1"/>
                </a:solidFill>
                <a:highlight>
                  <a:srgbClr val="F6B26B"/>
                </a:highlight>
                <a:latin typeface="Georgia"/>
                <a:ea typeface="Georgia"/>
                <a:cs typeface="Georgia"/>
                <a:sym typeface="Georgia"/>
              </a:rPr>
              <a:t> it's good for your skin!</a:t>
            </a:r>
            <a:endParaRPr sz="1050">
              <a:solidFill>
                <a:schemeClr val="dk1"/>
              </a:solidFill>
              <a:highlight>
                <a:srgbClr val="F6B26B"/>
              </a:highlight>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nvSpPr>
        <p:spPr>
          <a:xfrm>
            <a:off x="1363125" y="1328250"/>
            <a:ext cx="6519000" cy="292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Georgia"/>
              <a:buChar char="●"/>
            </a:pPr>
            <a:r>
              <a:rPr lang="en" sz="1600">
                <a:solidFill>
                  <a:schemeClr val="accent1"/>
                </a:solidFill>
                <a:latin typeface="Georgia"/>
                <a:ea typeface="Georgia"/>
                <a:cs typeface="Georgia"/>
                <a:sym typeface="Georgia"/>
              </a:rPr>
              <a:t>Reddit TIFU</a:t>
            </a:r>
            <a:endParaRPr sz="1600">
              <a:solidFill>
                <a:schemeClr val="accent1"/>
              </a:solidFill>
              <a:latin typeface="Georgia"/>
              <a:ea typeface="Georgia"/>
              <a:cs typeface="Georgia"/>
              <a:sym typeface="Georgia"/>
            </a:endParaRPr>
          </a:p>
        </p:txBody>
      </p:sp>
      <p:sp>
        <p:nvSpPr>
          <p:cNvPr id="259" name="Google Shape;259;p29"/>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 ROUGE</a:t>
            </a:r>
            <a:endParaRPr/>
          </a:p>
        </p:txBody>
      </p:sp>
      <p:sp>
        <p:nvSpPr>
          <p:cNvPr id="260" name="Google Shape;260;p29"/>
          <p:cNvSpPr txBox="1"/>
          <p:nvPr/>
        </p:nvSpPr>
        <p:spPr>
          <a:xfrm>
            <a:off x="1566875" y="4166700"/>
            <a:ext cx="38046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7. ROUGE Scores for summarization models</a:t>
            </a:r>
            <a:endParaRPr b="1" sz="900">
              <a:latin typeface="Georgia"/>
              <a:ea typeface="Georgia"/>
              <a:cs typeface="Georgia"/>
              <a:sym typeface="Georgia"/>
            </a:endParaRPr>
          </a:p>
        </p:txBody>
      </p:sp>
      <p:pic>
        <p:nvPicPr>
          <p:cNvPr id="261" name="Google Shape;261;p29"/>
          <p:cNvPicPr preferRelativeResize="0"/>
          <p:nvPr/>
        </p:nvPicPr>
        <p:blipFill>
          <a:blip r:embed="rId3">
            <a:alphaModFix/>
          </a:blip>
          <a:stretch>
            <a:fillRect/>
          </a:stretch>
        </p:blipFill>
        <p:spPr>
          <a:xfrm>
            <a:off x="1658350" y="1711150"/>
            <a:ext cx="6395800" cy="229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 ROUGE</a:t>
            </a:r>
            <a:endParaRPr/>
          </a:p>
        </p:txBody>
      </p:sp>
      <p:sp>
        <p:nvSpPr>
          <p:cNvPr id="267" name="Google Shape;267;p30"/>
          <p:cNvSpPr txBox="1"/>
          <p:nvPr/>
        </p:nvSpPr>
        <p:spPr>
          <a:xfrm>
            <a:off x="1566875" y="4166700"/>
            <a:ext cx="38046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7. ROUGE Scores for summarization models</a:t>
            </a:r>
            <a:endParaRPr b="1" sz="900">
              <a:latin typeface="Georgia"/>
              <a:ea typeface="Georgia"/>
              <a:cs typeface="Georgia"/>
              <a:sym typeface="Georgia"/>
            </a:endParaRPr>
          </a:p>
        </p:txBody>
      </p:sp>
      <p:sp>
        <p:nvSpPr>
          <p:cNvPr id="268" name="Google Shape;268;p30"/>
          <p:cNvSpPr txBox="1"/>
          <p:nvPr/>
        </p:nvSpPr>
        <p:spPr>
          <a:xfrm>
            <a:off x="1363125" y="1328250"/>
            <a:ext cx="6519000" cy="292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Georgia"/>
              <a:buChar char="●"/>
            </a:pPr>
            <a:r>
              <a:rPr lang="en" sz="1600">
                <a:solidFill>
                  <a:schemeClr val="accent1"/>
                </a:solidFill>
                <a:latin typeface="Georgia"/>
                <a:ea typeface="Georgia"/>
                <a:cs typeface="Georgia"/>
                <a:sym typeface="Georgia"/>
              </a:rPr>
              <a:t>Reddit TIFU</a:t>
            </a:r>
            <a:endParaRPr sz="1600">
              <a:solidFill>
                <a:schemeClr val="accent1"/>
              </a:solidFill>
              <a:latin typeface="Georgia"/>
              <a:ea typeface="Georgia"/>
              <a:cs typeface="Georgia"/>
              <a:sym typeface="Georgia"/>
            </a:endParaRPr>
          </a:p>
        </p:txBody>
      </p:sp>
      <p:pic>
        <p:nvPicPr>
          <p:cNvPr id="269" name="Google Shape;269;p30"/>
          <p:cNvPicPr preferRelativeResize="0"/>
          <p:nvPr/>
        </p:nvPicPr>
        <p:blipFill>
          <a:blip r:embed="rId3">
            <a:alphaModFix/>
          </a:blip>
          <a:stretch>
            <a:fillRect/>
          </a:stretch>
        </p:blipFill>
        <p:spPr>
          <a:xfrm>
            <a:off x="1646925" y="1708750"/>
            <a:ext cx="6416150" cy="230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p:nvPr/>
        </p:nvSpPr>
        <p:spPr>
          <a:xfrm>
            <a:off x="510625" y="1567225"/>
            <a:ext cx="5281200" cy="29559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6062925" y="1567225"/>
            <a:ext cx="2463900" cy="29559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a:t>
            </a:r>
            <a:endParaRPr/>
          </a:p>
          <a:p>
            <a:pPr indent="0" lvl="0" marL="0" rtl="0" algn="ctr">
              <a:spcBef>
                <a:spcPts val="0"/>
              </a:spcBef>
              <a:spcAft>
                <a:spcPts val="0"/>
              </a:spcAft>
              <a:buNone/>
            </a:pPr>
            <a:r>
              <a:rPr lang="en"/>
              <a:t>Speech Summaries</a:t>
            </a:r>
            <a:endParaRPr/>
          </a:p>
        </p:txBody>
      </p:sp>
      <p:sp>
        <p:nvSpPr>
          <p:cNvPr id="277" name="Google Shape;277;p31"/>
          <p:cNvSpPr txBox="1"/>
          <p:nvPr>
            <p:ph idx="1" type="body"/>
          </p:nvPr>
        </p:nvSpPr>
        <p:spPr>
          <a:xfrm>
            <a:off x="685800" y="1562582"/>
            <a:ext cx="50292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G.W.Bush 2003 SotU Speech</a:t>
            </a:r>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Mr. Speaker, Vice President Cheney, Members of Congress, distinguished citizens</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and fellow citizens: Every year, by law and by custom, we meet here to consider</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the state of the Union. This year, we gather in this Chamber deeply aware of</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decisive days that lie ahead. You and I serve our country in a time of great consequence. During this session of Congress, we have the duty to reform domestic programs vital to our country.</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We have the opportunity to save millions of lives abroad from a terrible</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disease. We will work for a prosperity that is broadly shared, and we will</a:t>
            </a:r>
            <a:endParaRPr i="0"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i="0" lang="en" sz="900">
                <a:solidFill>
                  <a:schemeClr val="dk1"/>
                </a:solidFill>
              </a:rPr>
              <a:t>answer every danger and every enemy that threatens the American people...</a:t>
            </a:r>
            <a:endParaRPr i="0" sz="900">
              <a:solidFill>
                <a:schemeClr val="dk1"/>
              </a:solidFill>
            </a:endParaRPr>
          </a:p>
          <a:p>
            <a:pPr indent="0" lvl="0" marL="0" rtl="0" algn="l">
              <a:spcBef>
                <a:spcPts val="900"/>
              </a:spcBef>
              <a:spcAft>
                <a:spcPts val="0"/>
              </a:spcAft>
              <a:buClr>
                <a:schemeClr val="dk1"/>
              </a:buClr>
              <a:buSzPts val="1100"/>
              <a:buFont typeface="Arial"/>
              <a:buNone/>
            </a:pPr>
            <a:r>
              <a:t/>
            </a:r>
            <a:endParaRPr/>
          </a:p>
          <a:p>
            <a:pPr indent="0" lvl="0" marL="0" rtl="0" algn="l">
              <a:spcBef>
                <a:spcPts val="900"/>
              </a:spcBef>
              <a:spcAft>
                <a:spcPts val="900"/>
              </a:spcAft>
              <a:buNone/>
            </a:pPr>
            <a:r>
              <a:t/>
            </a:r>
            <a:endParaRPr/>
          </a:p>
        </p:txBody>
      </p:sp>
      <p:sp>
        <p:nvSpPr>
          <p:cNvPr id="278" name="Google Shape;278;p31"/>
          <p:cNvSpPr txBox="1"/>
          <p:nvPr>
            <p:ph idx="2" type="body"/>
          </p:nvPr>
        </p:nvSpPr>
        <p:spPr>
          <a:xfrm>
            <a:off x="6172200" y="1562582"/>
            <a:ext cx="22860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Generated Summary (T5)</a:t>
            </a:r>
            <a:endParaRPr/>
          </a:p>
          <a:p>
            <a:pPr indent="0" lvl="0" marL="0" rtl="0" algn="l">
              <a:spcBef>
                <a:spcPts val="900"/>
              </a:spcBef>
              <a:spcAft>
                <a:spcPts val="900"/>
              </a:spcAft>
              <a:buNone/>
            </a:pPr>
            <a:r>
              <a:rPr i="0" lang="en" sz="1250">
                <a:solidFill>
                  <a:schemeClr val="dk1"/>
                </a:solidFill>
              </a:rPr>
              <a:t>john avlon: we have the opportunity to save millions of lives abroad from a terrible disease. he says we will not deny, we will not ignore, we will confront our problems with focus. america is blessed with recovery programs that do amazing work, he says.</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p:nvPr/>
        </p:nvSpPr>
        <p:spPr>
          <a:xfrm>
            <a:off x="510625" y="1567225"/>
            <a:ext cx="5593200" cy="29559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6421825" y="1567225"/>
            <a:ext cx="2371200" cy="13533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a:t>
            </a:r>
            <a:endParaRPr/>
          </a:p>
          <a:p>
            <a:pPr indent="0" lvl="0" marL="0" rtl="0" algn="ctr">
              <a:spcBef>
                <a:spcPts val="0"/>
              </a:spcBef>
              <a:spcAft>
                <a:spcPts val="0"/>
              </a:spcAft>
              <a:buNone/>
            </a:pPr>
            <a:r>
              <a:rPr lang="en"/>
              <a:t>Original Text</a:t>
            </a:r>
            <a:endParaRPr/>
          </a:p>
        </p:txBody>
      </p:sp>
      <p:sp>
        <p:nvSpPr>
          <p:cNvPr id="286" name="Google Shape;286;p32"/>
          <p:cNvSpPr txBox="1"/>
          <p:nvPr>
            <p:ph idx="2" type="body"/>
          </p:nvPr>
        </p:nvSpPr>
        <p:spPr>
          <a:xfrm>
            <a:off x="6551225" y="1613207"/>
            <a:ext cx="22860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Original TL:DR</a:t>
            </a:r>
            <a:endParaRPr/>
          </a:p>
          <a:p>
            <a:pPr indent="0" lvl="0" marL="0" rtl="0" algn="l">
              <a:lnSpc>
                <a:spcPct val="115000"/>
              </a:lnSpc>
              <a:spcBef>
                <a:spcPts val="900"/>
              </a:spcBef>
              <a:spcAft>
                <a:spcPts val="0"/>
              </a:spcAft>
              <a:buClr>
                <a:schemeClr val="dk1"/>
              </a:buClr>
              <a:buSzPts val="1100"/>
              <a:buFont typeface="Arial"/>
              <a:buNone/>
            </a:pPr>
            <a:r>
              <a:rPr i="0" lang="en" sz="1250">
                <a:solidFill>
                  <a:schemeClr val="dk1"/>
                </a:solidFill>
                <a:highlight>
                  <a:srgbClr val="FFFFFF"/>
                </a:highlight>
              </a:rPr>
              <a:t>“peppermint + bath = burning cold ladybits”.</a:t>
            </a:r>
            <a:endParaRPr i="0" sz="1250">
              <a:solidFill>
                <a:schemeClr val="dk1"/>
              </a:solidFill>
              <a:highlight>
                <a:srgbClr val="FFFFFF"/>
              </a:highlight>
            </a:endParaRPr>
          </a:p>
          <a:p>
            <a:pPr indent="0" lvl="0" marL="0" rtl="0" algn="l">
              <a:spcBef>
                <a:spcPts val="500"/>
              </a:spcBef>
              <a:spcAft>
                <a:spcPts val="900"/>
              </a:spcAft>
              <a:buNone/>
            </a:pPr>
            <a:r>
              <a:t/>
            </a:r>
            <a:endParaRPr/>
          </a:p>
        </p:txBody>
      </p:sp>
      <p:sp>
        <p:nvSpPr>
          <p:cNvPr id="287" name="Google Shape;287;p32"/>
          <p:cNvSpPr txBox="1"/>
          <p:nvPr/>
        </p:nvSpPr>
        <p:spPr>
          <a:xfrm>
            <a:off x="492175" y="1687675"/>
            <a:ext cx="5630100" cy="22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50">
                <a:solidFill>
                  <a:schemeClr val="dk1"/>
                </a:solidFill>
                <a:highlight>
                  <a:schemeClr val="lt1"/>
                </a:highlight>
                <a:latin typeface="Georgia"/>
                <a:ea typeface="Georgia"/>
                <a:cs typeface="Georgia"/>
                <a:sym typeface="Georgia"/>
              </a:rPr>
              <a:t>today i was going to have a bath after a long day of painting kids faces at a carnival. all would go well, except being the genius i am, i put in some epsom salts (i always do for my bath), and i grabbed my bottle of peppermint essential oil.lately, i've been on a diy-pinterest-tumblr-let's-make-my-own-shit-and-be-fancy spree. the other day i took a 'detox bath' (fyi did nothing for me guys. uselessss). so, my brain totally went 'hey, trajectorys, put some peppermint in! it's good for your skin!' okay brain!  so, instead of logically putting in like... 5 drops so it's nice and minty fresh smelling and just enough to work, i literally shook the thing full force all over the top of the bath water. i'm talking like... probably 50-100 drops. so i finish running the water, turn it off, and hop in.  first five minutes went really well.. and then the cold started. okay, this is fine, it just is the peppermint cooling my skin. brain is like, just wait it out. so i stayed in.ten minutes in and i'm moving back and forth trying to keep the warm water warm, if i stopped moving it was like sitting in the water at the foot of a glacier.so i sit up.  you know that feeling when you brush your teeth and drink ice water? that immense cold in your mouth? my back felt like that immediately. so now i'm sitting here and my back, my butt, and my ladybits are burning cold. like, sitting in the snow naked kind of cold. it's really uncomfortable... so indeed, tifu.</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p:nvPr/>
        </p:nvSpPr>
        <p:spPr>
          <a:xfrm>
            <a:off x="5636650" y="2433750"/>
            <a:ext cx="2134500" cy="13134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5518300" y="1494175"/>
            <a:ext cx="2957400" cy="8556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p:txBody>
      </p:sp>
      <p:sp>
        <p:nvSpPr>
          <p:cNvPr id="294" name="Google Shape;294;p33"/>
          <p:cNvSpPr/>
          <p:nvPr/>
        </p:nvSpPr>
        <p:spPr>
          <a:xfrm>
            <a:off x="685800" y="3643275"/>
            <a:ext cx="2134500" cy="9942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685800" y="1529097"/>
            <a:ext cx="2371200" cy="20253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 Experimental Results:</a:t>
            </a:r>
            <a:endParaRPr/>
          </a:p>
          <a:p>
            <a:pPr indent="0" lvl="0" marL="0" rtl="0" algn="ctr">
              <a:spcBef>
                <a:spcPts val="0"/>
              </a:spcBef>
              <a:spcAft>
                <a:spcPts val="0"/>
              </a:spcAft>
              <a:buNone/>
            </a:pPr>
            <a:r>
              <a:rPr lang="en"/>
              <a:t>Example Summaries </a:t>
            </a:r>
            <a:endParaRPr/>
          </a:p>
        </p:txBody>
      </p:sp>
      <p:sp>
        <p:nvSpPr>
          <p:cNvPr id="297" name="Google Shape;297;p33"/>
          <p:cNvSpPr txBox="1"/>
          <p:nvPr/>
        </p:nvSpPr>
        <p:spPr>
          <a:xfrm>
            <a:off x="804150" y="1477600"/>
            <a:ext cx="2134500" cy="25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1"/>
                </a:solidFill>
                <a:highlight>
                  <a:srgbClr val="FFFFFF"/>
                </a:highlight>
                <a:latin typeface="Trebuchet MS"/>
                <a:ea typeface="Trebuchet MS"/>
                <a:cs typeface="Trebuchet MS"/>
                <a:sym typeface="Trebuchet MS"/>
              </a:rPr>
              <a:t>BERT</a:t>
            </a:r>
            <a:endParaRPr b="1">
              <a:solidFill>
                <a:schemeClr val="accent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Georgia"/>
                <a:ea typeface="Georgia"/>
                <a:cs typeface="Georgia"/>
                <a:sym typeface="Georgia"/>
              </a:rPr>
              <a:t>today i was going to have a bath after a long day of painting kids faces at a carnival. all would go well, except being the genius i am, i put in some epsom salts (i always do for my bath), and i grabbed my bottle of peppermint essential oil. it's good for your skin!</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298" name="Google Shape;298;p33"/>
          <p:cNvSpPr txBox="1"/>
          <p:nvPr/>
        </p:nvSpPr>
        <p:spPr>
          <a:xfrm>
            <a:off x="685800" y="3623013"/>
            <a:ext cx="2134500" cy="1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rebuchet MS"/>
                <a:ea typeface="Trebuchet MS"/>
                <a:cs typeface="Trebuchet MS"/>
                <a:sym typeface="Trebuchet MS"/>
              </a:rPr>
              <a:t>S</a:t>
            </a:r>
            <a:r>
              <a:rPr b="1" lang="en">
                <a:solidFill>
                  <a:schemeClr val="accent1"/>
                </a:solidFill>
                <a:latin typeface="Trebuchet MS"/>
                <a:ea typeface="Trebuchet MS"/>
                <a:cs typeface="Trebuchet MS"/>
                <a:sym typeface="Trebuchet MS"/>
              </a:rPr>
              <a:t>paCy</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Georgia"/>
                <a:ea typeface="Georgia"/>
                <a:cs typeface="Georgia"/>
                <a:sym typeface="Georgia"/>
              </a:rPr>
              <a:t>Today I was going to have a bath after a long day of painting kids faces at a carnival.</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chemeClr val="accent1"/>
              </a:solidFill>
              <a:latin typeface="Trebuchet MS"/>
              <a:ea typeface="Trebuchet MS"/>
              <a:cs typeface="Trebuchet MS"/>
              <a:sym typeface="Trebuchet MS"/>
            </a:endParaRPr>
          </a:p>
        </p:txBody>
      </p:sp>
      <p:sp>
        <p:nvSpPr>
          <p:cNvPr id="299" name="Google Shape;299;p33"/>
          <p:cNvSpPr txBox="1"/>
          <p:nvPr/>
        </p:nvSpPr>
        <p:spPr>
          <a:xfrm>
            <a:off x="5518300" y="1455150"/>
            <a:ext cx="29574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rebuchet MS"/>
                <a:ea typeface="Trebuchet MS"/>
                <a:cs typeface="Trebuchet MS"/>
                <a:sym typeface="Trebuchet MS"/>
              </a:rPr>
              <a:t>PEGASUS (TIFU)</a:t>
            </a:r>
            <a:endParaRPr b="1" sz="1050">
              <a:solidFill>
                <a:schemeClr val="accent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Georgia"/>
                <a:ea typeface="Georgia"/>
                <a:cs typeface="Georgia"/>
                <a:sym typeface="Georgia"/>
              </a:rPr>
              <a:t>put peppermint essential oil in my bath, it made me sit in the water at the foot of a glacier, and now my ladybits are burning cold.</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300" name="Google Shape;300;p33"/>
          <p:cNvSpPr txBox="1"/>
          <p:nvPr/>
        </p:nvSpPr>
        <p:spPr>
          <a:xfrm>
            <a:off x="2938650" y="3870150"/>
            <a:ext cx="3471900" cy="12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rebuchet MS"/>
                <a:ea typeface="Trebuchet MS"/>
                <a:cs typeface="Trebuchet MS"/>
                <a:sym typeface="Trebuchet MS"/>
              </a:rPr>
              <a:t>T5</a:t>
            </a:r>
            <a:endParaRPr b="1" sz="1050">
              <a:solidFill>
                <a:schemeClr val="accent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Georgia"/>
                <a:ea typeface="Georgia"/>
                <a:cs typeface="Georgia"/>
                <a:sym typeface="Georgia"/>
              </a:rPr>
              <a:t>lately, tifu has been on a diy-pinterest-tumblr-let's-make-my-own-shit-and-be-fancy spree. she's been on a 'detox bath' where she put in epsom salts and peppermint essential oil.</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301" name="Google Shape;301;p33"/>
          <p:cNvSpPr/>
          <p:nvPr/>
        </p:nvSpPr>
        <p:spPr>
          <a:xfrm>
            <a:off x="2938650" y="3878100"/>
            <a:ext cx="3471900" cy="10347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txBox="1"/>
          <p:nvPr/>
        </p:nvSpPr>
        <p:spPr>
          <a:xfrm>
            <a:off x="3265450" y="1536025"/>
            <a:ext cx="15945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rebuchet MS"/>
                <a:ea typeface="Trebuchet MS"/>
                <a:cs typeface="Trebuchet MS"/>
                <a:sym typeface="Trebuchet MS"/>
              </a:rPr>
              <a:t>PEGASUS (XSUM)</a:t>
            </a:r>
            <a:endParaRPr b="1" sz="1050">
              <a:solidFill>
                <a:schemeClr val="accent1"/>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Georgia"/>
                <a:ea typeface="Georgia"/>
                <a:cs typeface="Georgia"/>
                <a:sym typeface="Georgia"/>
              </a:rPr>
              <a:t>I'm not a huge fan of baths.</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303" name="Google Shape;303;p33"/>
          <p:cNvSpPr/>
          <p:nvPr/>
        </p:nvSpPr>
        <p:spPr>
          <a:xfrm>
            <a:off x="3220400" y="1568125"/>
            <a:ext cx="2134500" cy="6858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txBox="1"/>
          <p:nvPr/>
        </p:nvSpPr>
        <p:spPr>
          <a:xfrm>
            <a:off x="5636650" y="2447100"/>
            <a:ext cx="2134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Trebuchet MS"/>
                <a:ea typeface="Trebuchet MS"/>
                <a:cs typeface="Trebuchet MS"/>
                <a:sym typeface="Trebuchet MS"/>
              </a:rPr>
              <a:t>ERNIE</a:t>
            </a:r>
            <a:endParaRPr b="1">
              <a:solidFill>
                <a:schemeClr val="accent1"/>
              </a:solidFill>
              <a:latin typeface="Trebuchet MS"/>
              <a:ea typeface="Trebuchet MS"/>
              <a:cs typeface="Trebuchet MS"/>
              <a:sym typeface="Trebuchet MS"/>
            </a:endParaRPr>
          </a:p>
          <a:p>
            <a:pPr indent="0" lvl="0" marL="0" rtl="0" algn="l">
              <a:spcBef>
                <a:spcPts val="0"/>
              </a:spcBef>
              <a:spcAft>
                <a:spcPts val="0"/>
              </a:spcAft>
              <a:buNone/>
            </a:pPr>
            <a:r>
              <a:rPr lang="en" sz="1050">
                <a:solidFill>
                  <a:schemeClr val="dk1"/>
                </a:solidFill>
                <a:latin typeface="Georgia"/>
                <a:ea typeface="Georgia"/>
                <a:cs typeface="Georgia"/>
                <a:sym typeface="Georgia"/>
              </a:rPr>
              <a:t>today I was having a bath and put peppermint essential diy-pinterest-tumblr-let's-make-my-own-shit-and-be-fancy spree and I tried to keep warm, now my back is cold.</a:t>
            </a:r>
            <a:endParaRPr sz="1300">
              <a:solidFill>
                <a:schemeClr val="dk1"/>
              </a:solidFill>
              <a:latin typeface="Georgia"/>
              <a:ea typeface="Georgia"/>
              <a:cs typeface="Georgia"/>
              <a:sym typeface="Georgia"/>
            </a:endParaRPr>
          </a:p>
        </p:txBody>
      </p:sp>
      <p:sp>
        <p:nvSpPr>
          <p:cNvPr id="305" name="Google Shape;305;p33"/>
          <p:cNvSpPr/>
          <p:nvPr/>
        </p:nvSpPr>
        <p:spPr>
          <a:xfrm>
            <a:off x="3139125" y="2387775"/>
            <a:ext cx="2371200" cy="1353300"/>
          </a:xfrm>
          <a:prstGeom prst="foldedCorner">
            <a:avLst>
              <a:gd fmla="val 16667" name="adj"/>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txBox="1"/>
          <p:nvPr>
            <p:ph idx="2" type="body"/>
          </p:nvPr>
        </p:nvSpPr>
        <p:spPr>
          <a:xfrm>
            <a:off x="3268525" y="2433757"/>
            <a:ext cx="22860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b="1" lang="en"/>
              <a:t>Original TL:DR</a:t>
            </a:r>
            <a:endParaRPr b="1"/>
          </a:p>
          <a:p>
            <a:pPr indent="0" lvl="0" marL="0" rtl="0" algn="l">
              <a:lnSpc>
                <a:spcPct val="115000"/>
              </a:lnSpc>
              <a:spcBef>
                <a:spcPts val="900"/>
              </a:spcBef>
              <a:spcAft>
                <a:spcPts val="0"/>
              </a:spcAft>
              <a:buClr>
                <a:schemeClr val="dk1"/>
              </a:buClr>
              <a:buSzPts val="1100"/>
              <a:buFont typeface="Arial"/>
              <a:buNone/>
            </a:pPr>
            <a:r>
              <a:rPr i="0" lang="en" sz="1250">
                <a:solidFill>
                  <a:schemeClr val="dk1"/>
                </a:solidFill>
              </a:rPr>
              <a:t>“peppermint + bath = burning cold ladybits”.</a:t>
            </a:r>
            <a:endParaRPr i="0" sz="1250">
              <a:solidFill>
                <a:schemeClr val="dk1"/>
              </a:solidFill>
            </a:endParaRPr>
          </a:p>
          <a:p>
            <a:pPr indent="0" lvl="0" marL="0" rtl="0" algn="l">
              <a:spcBef>
                <a:spcPts val="500"/>
              </a:spcBef>
              <a:spcAft>
                <a:spcPts val="9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Analysis</a:t>
            </a:r>
            <a:endParaRPr/>
          </a:p>
        </p:txBody>
      </p:sp>
      <p:sp>
        <p:nvSpPr>
          <p:cNvPr id="312" name="Google Shape;312;p34"/>
          <p:cNvSpPr/>
          <p:nvPr/>
        </p:nvSpPr>
        <p:spPr>
          <a:xfrm>
            <a:off x="638025" y="1634825"/>
            <a:ext cx="2508900" cy="503100"/>
          </a:xfrm>
          <a:prstGeom prst="rect">
            <a:avLst/>
          </a:prstGeom>
          <a:solidFill>
            <a:schemeClr val="accent1"/>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latin typeface="Libre Franklin Thin"/>
                <a:ea typeface="Libre Franklin Thin"/>
                <a:cs typeface="Libre Franklin Thin"/>
                <a:sym typeface="Libre Franklin Thin"/>
              </a:rPr>
              <a:t>       Relevance</a:t>
            </a:r>
            <a:endParaRPr>
              <a:latin typeface="Libre Franklin Thin"/>
              <a:ea typeface="Libre Franklin Thin"/>
              <a:cs typeface="Libre Franklin Thin"/>
              <a:sym typeface="Libre Franklin Thin"/>
            </a:endParaRPr>
          </a:p>
        </p:txBody>
      </p:sp>
      <p:sp>
        <p:nvSpPr>
          <p:cNvPr id="313" name="Google Shape;313;p34"/>
          <p:cNvSpPr/>
          <p:nvPr/>
        </p:nvSpPr>
        <p:spPr>
          <a:xfrm>
            <a:off x="3675013" y="1634825"/>
            <a:ext cx="2020800" cy="5031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bre Franklin Thin"/>
                <a:ea typeface="Libre Franklin Thin"/>
                <a:cs typeface="Libre Franklin Thin"/>
                <a:sym typeface="Libre Franklin Thin"/>
              </a:rPr>
              <a:t>Writing Style</a:t>
            </a:r>
            <a:endParaRPr>
              <a:latin typeface="Libre Franklin Thin"/>
              <a:ea typeface="Libre Franklin Thin"/>
              <a:cs typeface="Libre Franklin Thin"/>
              <a:sym typeface="Libre Franklin Thin"/>
            </a:endParaRPr>
          </a:p>
        </p:txBody>
      </p:sp>
      <p:sp>
        <p:nvSpPr>
          <p:cNvPr id="314" name="Google Shape;314;p34"/>
          <p:cNvSpPr txBox="1"/>
          <p:nvPr/>
        </p:nvSpPr>
        <p:spPr>
          <a:xfrm>
            <a:off x="506675" y="2394625"/>
            <a:ext cx="2508900" cy="913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accent1"/>
                </a:solidFill>
                <a:latin typeface="Georgia"/>
                <a:ea typeface="Georgia"/>
                <a:cs typeface="Georgia"/>
                <a:sym typeface="Georgia"/>
              </a:rPr>
              <a:t>-Information Location</a:t>
            </a:r>
            <a:endParaRPr sz="2500">
              <a:solidFill>
                <a:schemeClr val="accent1"/>
              </a:solidFill>
              <a:latin typeface="Georgia"/>
              <a:ea typeface="Georgia"/>
              <a:cs typeface="Georgia"/>
              <a:sym typeface="Georgia"/>
            </a:endParaRPr>
          </a:p>
          <a:p>
            <a:pPr indent="0" lvl="0" marL="0" rtl="0" algn="ctr">
              <a:spcBef>
                <a:spcPts val="0"/>
              </a:spcBef>
              <a:spcAft>
                <a:spcPts val="0"/>
              </a:spcAft>
              <a:buNone/>
            </a:pPr>
            <a:r>
              <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rPr lang="en" sz="2500">
                <a:solidFill>
                  <a:schemeClr val="accent1"/>
                </a:solidFill>
                <a:latin typeface="Georgia"/>
                <a:ea typeface="Georgia"/>
                <a:cs typeface="Georgia"/>
                <a:sym typeface="Georgia"/>
              </a:rPr>
              <a:t>-Training Dataset Bias</a:t>
            </a:r>
            <a:endParaRPr sz="2500">
              <a:solidFill>
                <a:schemeClr val="accent1"/>
              </a:solidFill>
              <a:latin typeface="Georgia"/>
              <a:ea typeface="Georgia"/>
              <a:cs typeface="Georgia"/>
              <a:sym typeface="Georgia"/>
            </a:endParaRPr>
          </a:p>
          <a:p>
            <a:pPr indent="0" lvl="0" marL="457200" rtl="0" algn="l">
              <a:spcBef>
                <a:spcPts val="0"/>
              </a:spcBef>
              <a:spcAft>
                <a:spcPts val="0"/>
              </a:spcAft>
              <a:buNone/>
            </a:pPr>
            <a:r>
              <a:t/>
            </a:r>
            <a:endParaRPr sz="900">
              <a:latin typeface="Georgia"/>
              <a:ea typeface="Georgia"/>
              <a:cs typeface="Georgia"/>
              <a:sym typeface="Georgia"/>
            </a:endParaRPr>
          </a:p>
        </p:txBody>
      </p:sp>
      <p:sp>
        <p:nvSpPr>
          <p:cNvPr id="315" name="Google Shape;315;p34"/>
          <p:cNvSpPr txBox="1"/>
          <p:nvPr/>
        </p:nvSpPr>
        <p:spPr>
          <a:xfrm>
            <a:off x="3512263" y="2394613"/>
            <a:ext cx="2346300" cy="913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accent1"/>
                </a:solidFill>
                <a:latin typeface="Georgia"/>
                <a:ea typeface="Georgia"/>
                <a:cs typeface="Georgia"/>
                <a:sym typeface="Georgia"/>
              </a:rPr>
              <a:t>-Outdated/</a:t>
            </a:r>
            <a:endParaRPr sz="2500">
              <a:solidFill>
                <a:schemeClr val="accent1"/>
              </a:solidFill>
              <a:latin typeface="Georgia"/>
              <a:ea typeface="Georgia"/>
              <a:cs typeface="Georgia"/>
              <a:sym typeface="Georgia"/>
            </a:endParaRPr>
          </a:p>
          <a:p>
            <a:pPr indent="0" lvl="0" marL="0" rtl="0" algn="ctr">
              <a:spcBef>
                <a:spcPts val="0"/>
              </a:spcBef>
              <a:spcAft>
                <a:spcPts val="0"/>
              </a:spcAft>
              <a:buNone/>
            </a:pPr>
            <a:r>
              <a:rPr lang="en" sz="2500">
                <a:solidFill>
                  <a:schemeClr val="accent1"/>
                </a:solidFill>
                <a:latin typeface="Georgia"/>
                <a:ea typeface="Georgia"/>
                <a:cs typeface="Georgia"/>
                <a:sym typeface="Georgia"/>
              </a:rPr>
              <a:t>unprofessional speech</a:t>
            </a:r>
            <a:endParaRPr sz="2500">
              <a:solidFill>
                <a:schemeClr val="accent1"/>
              </a:solidFill>
              <a:latin typeface="Georgia"/>
              <a:ea typeface="Georgia"/>
              <a:cs typeface="Georgia"/>
              <a:sym typeface="Georgia"/>
            </a:endParaRPr>
          </a:p>
          <a:p>
            <a:pPr indent="0" lvl="0" marL="0" rtl="0" algn="ctr">
              <a:spcBef>
                <a:spcPts val="0"/>
              </a:spcBef>
              <a:spcAft>
                <a:spcPts val="0"/>
              </a:spcAft>
              <a:buNone/>
            </a:pPr>
            <a:r>
              <a:t/>
            </a:r>
            <a:endParaRPr sz="2500">
              <a:solidFill>
                <a:schemeClr val="accent1"/>
              </a:solidFill>
              <a:latin typeface="Georgia"/>
              <a:ea typeface="Georgia"/>
              <a:cs typeface="Georgia"/>
              <a:sym typeface="Georgia"/>
            </a:endParaRPr>
          </a:p>
          <a:p>
            <a:pPr indent="0" lvl="0" marL="457200" rtl="0" algn="l">
              <a:spcBef>
                <a:spcPts val="0"/>
              </a:spcBef>
              <a:spcAft>
                <a:spcPts val="0"/>
              </a:spcAft>
              <a:buNone/>
            </a:pPr>
            <a:r>
              <a:t/>
            </a:r>
            <a:endParaRPr sz="900">
              <a:latin typeface="Georgia"/>
              <a:ea typeface="Georgia"/>
              <a:cs typeface="Georgia"/>
              <a:sym typeface="Georgia"/>
            </a:endParaRPr>
          </a:p>
        </p:txBody>
      </p:sp>
      <p:cxnSp>
        <p:nvCxnSpPr>
          <p:cNvPr id="316" name="Google Shape;316;p34"/>
          <p:cNvCxnSpPr/>
          <p:nvPr/>
        </p:nvCxnSpPr>
        <p:spPr>
          <a:xfrm>
            <a:off x="3359351" y="1258750"/>
            <a:ext cx="0" cy="3146700"/>
          </a:xfrm>
          <a:prstGeom prst="straightConnector1">
            <a:avLst/>
          </a:prstGeom>
          <a:noFill/>
          <a:ln cap="flat" cmpd="sng" w="28575">
            <a:solidFill>
              <a:schemeClr val="dk2"/>
            </a:solidFill>
            <a:prstDash val="solid"/>
            <a:round/>
            <a:headEnd len="med" w="med" type="none"/>
            <a:tailEnd len="med" w="med" type="none"/>
          </a:ln>
        </p:spPr>
      </p:cxnSp>
      <p:pic>
        <p:nvPicPr>
          <p:cNvPr id="317" name="Google Shape;317;p34"/>
          <p:cNvPicPr preferRelativeResize="0"/>
          <p:nvPr/>
        </p:nvPicPr>
        <p:blipFill>
          <a:blip r:embed="rId3">
            <a:alphaModFix/>
          </a:blip>
          <a:stretch>
            <a:fillRect/>
          </a:stretch>
        </p:blipFill>
        <p:spPr>
          <a:xfrm>
            <a:off x="6011476" y="1994801"/>
            <a:ext cx="2816750" cy="1410925"/>
          </a:xfrm>
          <a:prstGeom prst="rect">
            <a:avLst/>
          </a:prstGeom>
          <a:noFill/>
          <a:ln>
            <a:noFill/>
          </a:ln>
          <a:effectLst>
            <a:outerShdw blurRad="57150" rotWithShape="0" algn="bl" dir="5400000" dist="19050">
              <a:srgbClr val="000000">
                <a:alpha val="97000"/>
              </a:srgbClr>
            </a:outerShdw>
          </a:effectLst>
        </p:spPr>
      </p:pic>
      <p:sp>
        <p:nvSpPr>
          <p:cNvPr id="318" name="Google Shape;318;p34"/>
          <p:cNvSpPr txBox="1"/>
          <p:nvPr/>
        </p:nvSpPr>
        <p:spPr>
          <a:xfrm>
            <a:off x="5980450" y="3383950"/>
            <a:ext cx="28788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8. Example of Salient Information in Title </a:t>
            </a:r>
            <a:endParaRPr b="1" sz="900">
              <a:latin typeface="Georgia"/>
              <a:ea typeface="Georgia"/>
              <a:cs typeface="Georgia"/>
              <a:sym typeface="Georgia"/>
            </a:endParaRPr>
          </a:p>
        </p:txBody>
      </p:sp>
      <p:sp>
        <p:nvSpPr>
          <p:cNvPr id="319" name="Google Shape;319;p34"/>
          <p:cNvSpPr txBox="1"/>
          <p:nvPr/>
        </p:nvSpPr>
        <p:spPr>
          <a:xfrm>
            <a:off x="3682550" y="3668525"/>
            <a:ext cx="2115000" cy="84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accent1"/>
                </a:solidFill>
                <a:latin typeface="Georgia"/>
                <a:ea typeface="Georgia"/>
                <a:cs typeface="Georgia"/>
                <a:sym typeface="Georgia"/>
              </a:rPr>
              <a:t>-Variable Writing style</a:t>
            </a:r>
            <a:endParaRPr sz="2500">
              <a:solidFill>
                <a:schemeClr val="accent1"/>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Limitations</a:t>
            </a:r>
            <a:endParaRPr/>
          </a:p>
        </p:txBody>
      </p:sp>
      <p:sp>
        <p:nvSpPr>
          <p:cNvPr id="325" name="Google Shape;325;p35"/>
          <p:cNvSpPr/>
          <p:nvPr/>
        </p:nvSpPr>
        <p:spPr>
          <a:xfrm>
            <a:off x="638025" y="1634825"/>
            <a:ext cx="2508900" cy="503100"/>
          </a:xfrm>
          <a:prstGeom prst="rect">
            <a:avLst/>
          </a:prstGeom>
          <a:solidFill>
            <a:schemeClr val="accent1"/>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bre Franklin Thin"/>
                <a:ea typeface="Libre Franklin Thin"/>
                <a:cs typeface="Libre Franklin Thin"/>
                <a:sym typeface="Libre Franklin Thin"/>
              </a:rPr>
              <a:t>Computation/Hardware</a:t>
            </a:r>
            <a:endParaRPr>
              <a:latin typeface="Libre Franklin Thin"/>
              <a:ea typeface="Libre Franklin Thin"/>
              <a:cs typeface="Libre Franklin Thin"/>
              <a:sym typeface="Libre Franklin Thin"/>
            </a:endParaRPr>
          </a:p>
        </p:txBody>
      </p:sp>
      <p:sp>
        <p:nvSpPr>
          <p:cNvPr id="326" name="Google Shape;326;p35"/>
          <p:cNvSpPr/>
          <p:nvPr/>
        </p:nvSpPr>
        <p:spPr>
          <a:xfrm>
            <a:off x="3729650" y="1634825"/>
            <a:ext cx="2020800" cy="5031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bre Franklin Thin"/>
                <a:ea typeface="Libre Franklin Thin"/>
                <a:cs typeface="Libre Franklin Thin"/>
                <a:sym typeface="Libre Franklin Thin"/>
              </a:rPr>
              <a:t>Golden Summaries</a:t>
            </a:r>
            <a:endParaRPr>
              <a:latin typeface="Libre Franklin Thin"/>
              <a:ea typeface="Libre Franklin Thin"/>
              <a:cs typeface="Libre Franklin Thin"/>
              <a:sym typeface="Libre Franklin Thin"/>
            </a:endParaRPr>
          </a:p>
        </p:txBody>
      </p:sp>
      <p:sp>
        <p:nvSpPr>
          <p:cNvPr id="327" name="Google Shape;327;p35"/>
          <p:cNvSpPr/>
          <p:nvPr/>
        </p:nvSpPr>
        <p:spPr>
          <a:xfrm>
            <a:off x="6489800" y="1634825"/>
            <a:ext cx="1800300" cy="503100"/>
          </a:xfrm>
          <a:prstGeom prst="rect">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bre Franklin Thin"/>
                <a:ea typeface="Libre Franklin Thin"/>
                <a:cs typeface="Libre Franklin Thin"/>
                <a:sym typeface="Libre Franklin Thin"/>
              </a:rPr>
              <a:t>Language</a:t>
            </a:r>
            <a:endParaRPr>
              <a:latin typeface="Libre Franklin Thin"/>
              <a:ea typeface="Libre Franklin Thin"/>
              <a:cs typeface="Libre Franklin Thin"/>
              <a:sym typeface="Libre Franklin Thin"/>
            </a:endParaRPr>
          </a:p>
        </p:txBody>
      </p:sp>
      <p:sp>
        <p:nvSpPr>
          <p:cNvPr id="328" name="Google Shape;328;p35"/>
          <p:cNvSpPr txBox="1"/>
          <p:nvPr/>
        </p:nvSpPr>
        <p:spPr>
          <a:xfrm>
            <a:off x="506675" y="2394625"/>
            <a:ext cx="2508900" cy="913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Georgia"/>
                <a:ea typeface="Georgia"/>
                <a:cs typeface="Georgia"/>
                <a:sym typeface="Georgia"/>
              </a:rPr>
              <a:t>-Model Size</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rPr lang="en" sz="2800">
                <a:solidFill>
                  <a:schemeClr val="accent1"/>
                </a:solidFill>
                <a:latin typeface="Georgia"/>
                <a:ea typeface="Georgia"/>
                <a:cs typeface="Georgia"/>
                <a:sym typeface="Georgia"/>
              </a:rPr>
              <a:t>-Input Size</a:t>
            </a:r>
            <a:endParaRPr sz="2800">
              <a:solidFill>
                <a:schemeClr val="accent1"/>
              </a:solidFill>
              <a:latin typeface="Georgia"/>
              <a:ea typeface="Georgia"/>
              <a:cs typeface="Georgia"/>
              <a:sym typeface="Georgia"/>
            </a:endParaRPr>
          </a:p>
          <a:p>
            <a:pPr indent="0" lvl="0" marL="457200" rtl="0" algn="l">
              <a:spcBef>
                <a:spcPts val="0"/>
              </a:spcBef>
              <a:spcAft>
                <a:spcPts val="0"/>
              </a:spcAft>
              <a:buNone/>
            </a:pPr>
            <a:r>
              <a:t/>
            </a:r>
            <a:endParaRPr sz="900">
              <a:latin typeface="Georgia"/>
              <a:ea typeface="Georgia"/>
              <a:cs typeface="Georgia"/>
              <a:sym typeface="Georgia"/>
            </a:endParaRPr>
          </a:p>
        </p:txBody>
      </p:sp>
      <p:sp>
        <p:nvSpPr>
          <p:cNvPr id="329" name="Google Shape;329;p35"/>
          <p:cNvSpPr txBox="1"/>
          <p:nvPr/>
        </p:nvSpPr>
        <p:spPr>
          <a:xfrm>
            <a:off x="3551275" y="2394625"/>
            <a:ext cx="2346300" cy="913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Georgia"/>
                <a:ea typeface="Georgia"/>
                <a:cs typeface="Georgia"/>
                <a:sym typeface="Georgia"/>
              </a:rPr>
              <a:t>-Availability</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rPr lang="en" sz="2800">
                <a:solidFill>
                  <a:schemeClr val="accent1"/>
                </a:solidFill>
                <a:latin typeface="Georgia"/>
                <a:ea typeface="Georgia"/>
                <a:cs typeface="Georgia"/>
                <a:sym typeface="Georgia"/>
              </a:rPr>
              <a:t>-How to get?</a:t>
            </a:r>
            <a:endParaRPr sz="2800">
              <a:solidFill>
                <a:schemeClr val="accent1"/>
              </a:solidFill>
              <a:latin typeface="Georgia"/>
              <a:ea typeface="Georgia"/>
              <a:cs typeface="Georgia"/>
              <a:sym typeface="Georgia"/>
            </a:endParaRPr>
          </a:p>
          <a:p>
            <a:pPr indent="0" lvl="0" marL="457200" rtl="0" algn="l">
              <a:spcBef>
                <a:spcPts val="0"/>
              </a:spcBef>
              <a:spcAft>
                <a:spcPts val="0"/>
              </a:spcAft>
              <a:buNone/>
            </a:pPr>
            <a:r>
              <a:t/>
            </a:r>
            <a:endParaRPr sz="900">
              <a:latin typeface="Georgia"/>
              <a:ea typeface="Georgia"/>
              <a:cs typeface="Georgia"/>
              <a:sym typeface="Georgia"/>
            </a:endParaRPr>
          </a:p>
        </p:txBody>
      </p:sp>
      <p:sp>
        <p:nvSpPr>
          <p:cNvPr id="330" name="Google Shape;330;p35"/>
          <p:cNvSpPr txBox="1"/>
          <p:nvPr/>
        </p:nvSpPr>
        <p:spPr>
          <a:xfrm>
            <a:off x="6489800" y="2394625"/>
            <a:ext cx="1664100" cy="913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Georgia"/>
                <a:ea typeface="Georgia"/>
                <a:cs typeface="Georgia"/>
                <a:sym typeface="Georgia"/>
              </a:rPr>
              <a:t>-English</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t/>
            </a:r>
            <a:endParaRPr sz="2800">
              <a:solidFill>
                <a:schemeClr val="accent1"/>
              </a:solidFill>
              <a:latin typeface="Georgia"/>
              <a:ea typeface="Georgia"/>
              <a:cs typeface="Georgia"/>
              <a:sym typeface="Georgia"/>
            </a:endParaRPr>
          </a:p>
          <a:p>
            <a:pPr indent="0" lvl="0" marL="0" rtl="0" algn="ctr">
              <a:spcBef>
                <a:spcPts val="0"/>
              </a:spcBef>
              <a:spcAft>
                <a:spcPts val="0"/>
              </a:spcAft>
              <a:buNone/>
            </a:pPr>
            <a:r>
              <a:rPr lang="en" sz="2800">
                <a:solidFill>
                  <a:schemeClr val="accent1"/>
                </a:solidFill>
                <a:latin typeface="Georgia"/>
                <a:ea typeface="Georgia"/>
                <a:cs typeface="Georgia"/>
                <a:sym typeface="Georgia"/>
              </a:rPr>
              <a:t>-Style</a:t>
            </a:r>
            <a:endParaRPr sz="2800">
              <a:solidFill>
                <a:schemeClr val="accent1"/>
              </a:solidFill>
              <a:latin typeface="Georgia"/>
              <a:ea typeface="Georgia"/>
              <a:cs typeface="Georgia"/>
              <a:sym typeface="Georgia"/>
            </a:endParaRPr>
          </a:p>
          <a:p>
            <a:pPr indent="0" lvl="0" marL="457200" rtl="0" algn="l">
              <a:spcBef>
                <a:spcPts val="0"/>
              </a:spcBef>
              <a:spcAft>
                <a:spcPts val="0"/>
              </a:spcAft>
              <a:buNone/>
            </a:pPr>
            <a:r>
              <a:t/>
            </a:r>
            <a:endParaRPr sz="900">
              <a:latin typeface="Georgia"/>
              <a:ea typeface="Georgia"/>
              <a:cs typeface="Georgia"/>
              <a:sym typeface="Georgia"/>
            </a:endParaRPr>
          </a:p>
        </p:txBody>
      </p:sp>
      <p:cxnSp>
        <p:nvCxnSpPr>
          <p:cNvPr id="331" name="Google Shape;331;p35"/>
          <p:cNvCxnSpPr/>
          <p:nvPr/>
        </p:nvCxnSpPr>
        <p:spPr>
          <a:xfrm>
            <a:off x="6120126" y="1258750"/>
            <a:ext cx="0" cy="3146700"/>
          </a:xfrm>
          <a:prstGeom prst="straightConnector1">
            <a:avLst/>
          </a:prstGeom>
          <a:noFill/>
          <a:ln cap="flat" cmpd="sng" w="28575">
            <a:solidFill>
              <a:schemeClr val="dk2"/>
            </a:solidFill>
            <a:prstDash val="solid"/>
            <a:round/>
            <a:headEnd len="med" w="med" type="none"/>
            <a:tailEnd len="med" w="med" type="none"/>
          </a:ln>
        </p:spPr>
      </p:cxnSp>
      <p:cxnSp>
        <p:nvCxnSpPr>
          <p:cNvPr id="332" name="Google Shape;332;p35"/>
          <p:cNvCxnSpPr/>
          <p:nvPr/>
        </p:nvCxnSpPr>
        <p:spPr>
          <a:xfrm>
            <a:off x="3359351" y="1258750"/>
            <a:ext cx="0" cy="3146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
        <p:nvSpPr>
          <p:cNvPr id="338" name="Google Shape;338;p36"/>
          <p:cNvSpPr/>
          <p:nvPr/>
        </p:nvSpPr>
        <p:spPr>
          <a:xfrm>
            <a:off x="290100" y="1602525"/>
            <a:ext cx="4093200" cy="1526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Problem </a:t>
            </a:r>
            <a:endParaRPr b="1" sz="1500"/>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Limited Understanding of NLP Models and performance factors</a:t>
            </a:r>
            <a:endParaRPr sz="1500">
              <a:solidFill>
                <a:schemeClr val="accent1"/>
              </a:solidFill>
              <a:latin typeface="Georgia"/>
              <a:ea typeface="Georgia"/>
              <a:cs typeface="Georgia"/>
              <a:sym typeface="Georgia"/>
            </a:endParaRPr>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Evaluation of NLP Models outside standard CNN/Daily Mail Dataset </a:t>
            </a:r>
            <a:endParaRPr sz="1500">
              <a:solidFill>
                <a:schemeClr val="accent1"/>
              </a:solidFill>
              <a:latin typeface="Georgia"/>
              <a:ea typeface="Georgia"/>
              <a:cs typeface="Georgia"/>
              <a:sym typeface="Georgia"/>
            </a:endParaRPr>
          </a:p>
        </p:txBody>
      </p:sp>
      <p:sp>
        <p:nvSpPr>
          <p:cNvPr id="339" name="Google Shape;339;p36"/>
          <p:cNvSpPr/>
          <p:nvPr/>
        </p:nvSpPr>
        <p:spPr>
          <a:xfrm>
            <a:off x="4763325" y="1602525"/>
            <a:ext cx="4093200" cy="1526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Procedure</a:t>
            </a:r>
            <a:r>
              <a:rPr b="1" lang="en" sz="1500"/>
              <a:t> </a:t>
            </a:r>
            <a:endParaRPr b="1" sz="1500"/>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Quantitative/Qualitative Analysis </a:t>
            </a:r>
            <a:endParaRPr sz="1500">
              <a:solidFill>
                <a:schemeClr val="accent1"/>
              </a:solidFill>
              <a:latin typeface="Georgia"/>
              <a:ea typeface="Georgia"/>
              <a:cs typeface="Georgia"/>
              <a:sym typeface="Georgia"/>
            </a:endParaRPr>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Analysis on variety of datasets</a:t>
            </a:r>
            <a:endParaRPr sz="1500">
              <a:solidFill>
                <a:schemeClr val="accent1"/>
              </a:solidFill>
              <a:latin typeface="Georgia"/>
              <a:ea typeface="Georgia"/>
              <a:cs typeface="Georgia"/>
              <a:sym typeface="Georgia"/>
            </a:endParaRPr>
          </a:p>
        </p:txBody>
      </p:sp>
      <p:sp>
        <p:nvSpPr>
          <p:cNvPr id="340" name="Google Shape;340;p36"/>
          <p:cNvSpPr/>
          <p:nvPr/>
        </p:nvSpPr>
        <p:spPr>
          <a:xfrm>
            <a:off x="2830900" y="3259550"/>
            <a:ext cx="3738000" cy="1056600"/>
          </a:xfrm>
          <a:prstGeom prst="curvedUp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Defining Text Summarization</a:t>
            </a:r>
            <a:endParaRPr/>
          </a:p>
        </p:txBody>
      </p:sp>
      <p:sp>
        <p:nvSpPr>
          <p:cNvPr id="160" name="Google Shape;160;p19"/>
          <p:cNvSpPr/>
          <p:nvPr/>
        </p:nvSpPr>
        <p:spPr>
          <a:xfrm>
            <a:off x="2164950" y="1825963"/>
            <a:ext cx="594300" cy="36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9"/>
          <p:cNvGrpSpPr/>
          <p:nvPr/>
        </p:nvGrpSpPr>
        <p:grpSpPr>
          <a:xfrm>
            <a:off x="594475" y="1535000"/>
            <a:ext cx="1709100" cy="1118825"/>
            <a:chOff x="594488" y="1957150"/>
            <a:chExt cx="1709100" cy="1118825"/>
          </a:xfrm>
        </p:grpSpPr>
        <p:sp>
          <p:nvSpPr>
            <p:cNvPr id="162" name="Google Shape;162;p19"/>
            <p:cNvSpPr/>
            <p:nvPr/>
          </p:nvSpPr>
          <p:spPr>
            <a:xfrm>
              <a:off x="1151886"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1242061" y="20544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chemeClr val="accent1"/>
                  </a:solidFill>
                  <a:latin typeface="Comfortaa"/>
                  <a:ea typeface="Comfortaa"/>
                  <a:cs typeface="Comfortaa"/>
                  <a:sym typeface="Comfortaa"/>
                </a:rPr>
                <a:t>1</a:t>
              </a:r>
              <a:endParaRPr b="1" sz="1700">
                <a:solidFill>
                  <a:schemeClr val="accent1"/>
                </a:solidFill>
                <a:latin typeface="Comfortaa"/>
                <a:ea typeface="Comfortaa"/>
                <a:cs typeface="Comfortaa"/>
                <a:sym typeface="Comfortaa"/>
              </a:endParaRPr>
            </a:p>
          </p:txBody>
        </p:sp>
        <p:sp>
          <p:nvSpPr>
            <p:cNvPr id="164" name="Google Shape;164;p19"/>
            <p:cNvSpPr txBox="1"/>
            <p:nvPr/>
          </p:nvSpPr>
          <p:spPr>
            <a:xfrm>
              <a:off x="594488" y="26295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accent1"/>
                  </a:solidFill>
                  <a:latin typeface="Comfortaa"/>
                  <a:ea typeface="Comfortaa"/>
                  <a:cs typeface="Comfortaa"/>
                  <a:sym typeface="Comfortaa"/>
                </a:rPr>
                <a:t>Original Text</a:t>
              </a:r>
              <a:endParaRPr b="1" sz="1000">
                <a:solidFill>
                  <a:schemeClr val="accent1"/>
                </a:solidFill>
                <a:latin typeface="Comfortaa"/>
                <a:ea typeface="Comfortaa"/>
                <a:cs typeface="Comfortaa"/>
                <a:sym typeface="Comfortaa"/>
              </a:endParaRPr>
            </a:p>
          </p:txBody>
        </p:sp>
      </p:grpSp>
      <p:grpSp>
        <p:nvGrpSpPr>
          <p:cNvPr id="165" name="Google Shape;165;p19"/>
          <p:cNvGrpSpPr/>
          <p:nvPr/>
        </p:nvGrpSpPr>
        <p:grpSpPr>
          <a:xfrm>
            <a:off x="2424800" y="1535000"/>
            <a:ext cx="2356500" cy="1118825"/>
            <a:chOff x="2424813" y="1957150"/>
            <a:chExt cx="2356500" cy="1118825"/>
          </a:xfrm>
        </p:grpSpPr>
        <p:sp>
          <p:nvSpPr>
            <p:cNvPr id="166" name="Google Shape;166;p19"/>
            <p:cNvSpPr/>
            <p:nvPr/>
          </p:nvSpPr>
          <p:spPr>
            <a:xfrm>
              <a:off x="325682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nvSpPr>
          <p:spPr>
            <a:xfrm>
              <a:off x="2424813" y="2629575"/>
              <a:ext cx="23565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accent1"/>
                  </a:solidFill>
                  <a:latin typeface="Comfortaa"/>
                  <a:ea typeface="Comfortaa"/>
                  <a:cs typeface="Comfortaa"/>
                  <a:sym typeface="Comfortaa"/>
                </a:rPr>
                <a:t>Extractive/Abstractive Model</a:t>
              </a:r>
              <a:endParaRPr b="1" sz="1000">
                <a:solidFill>
                  <a:schemeClr val="accent1"/>
                </a:solidFill>
                <a:latin typeface="Comfortaa"/>
                <a:ea typeface="Comfortaa"/>
                <a:cs typeface="Comfortaa"/>
                <a:sym typeface="Comfortaa"/>
              </a:endParaRPr>
            </a:p>
          </p:txBody>
        </p:sp>
      </p:grpSp>
      <p:sp>
        <p:nvSpPr>
          <p:cNvPr id="168" name="Google Shape;168;p19"/>
          <p:cNvSpPr/>
          <p:nvPr/>
        </p:nvSpPr>
        <p:spPr>
          <a:xfrm>
            <a:off x="4337163" y="182596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6419138" y="182596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9"/>
          <p:cNvGrpSpPr/>
          <p:nvPr/>
        </p:nvGrpSpPr>
        <p:grpSpPr>
          <a:xfrm>
            <a:off x="4781401" y="1535000"/>
            <a:ext cx="1709100" cy="1118825"/>
            <a:chOff x="4781413" y="1957150"/>
            <a:chExt cx="1709100" cy="1118825"/>
          </a:xfrm>
        </p:grpSpPr>
        <p:sp>
          <p:nvSpPr>
            <p:cNvPr id="171" name="Google Shape;171;p19"/>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4781413" y="26295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Comfortaa"/>
                  <a:ea typeface="Comfortaa"/>
                  <a:cs typeface="Comfortaa"/>
                  <a:sym typeface="Comfortaa"/>
                </a:rPr>
                <a:t>Generated Summary</a:t>
              </a:r>
              <a:endParaRPr b="1" sz="1000">
                <a:solidFill>
                  <a:srgbClr val="858585"/>
                </a:solidFill>
                <a:latin typeface="Comfortaa"/>
                <a:ea typeface="Comfortaa"/>
                <a:cs typeface="Comfortaa"/>
                <a:sym typeface="Comfortaa"/>
              </a:endParaRPr>
            </a:p>
          </p:txBody>
        </p:sp>
      </p:grpSp>
      <p:grpSp>
        <p:nvGrpSpPr>
          <p:cNvPr id="173" name="Google Shape;173;p19"/>
          <p:cNvGrpSpPr/>
          <p:nvPr/>
        </p:nvGrpSpPr>
        <p:grpSpPr>
          <a:xfrm>
            <a:off x="6863375" y="1535000"/>
            <a:ext cx="1709100" cy="1118825"/>
            <a:chOff x="6863388" y="1957150"/>
            <a:chExt cx="1709100" cy="1118825"/>
          </a:xfrm>
        </p:grpSpPr>
        <p:sp>
          <p:nvSpPr>
            <p:cNvPr id="174" name="Google Shape;174;p19"/>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nvSpPr>
          <p:spPr>
            <a:xfrm>
              <a:off x="6863388" y="26295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Comfortaa"/>
                  <a:ea typeface="Comfortaa"/>
                  <a:cs typeface="Comfortaa"/>
                  <a:sym typeface="Comfortaa"/>
                </a:rPr>
                <a:t>Model Evaluation</a:t>
              </a:r>
              <a:endParaRPr b="1" sz="1000">
                <a:solidFill>
                  <a:srgbClr val="858585"/>
                </a:solidFill>
                <a:latin typeface="Comfortaa"/>
                <a:ea typeface="Comfortaa"/>
                <a:cs typeface="Comfortaa"/>
                <a:sym typeface="Comfortaa"/>
              </a:endParaRPr>
            </a:p>
          </p:txBody>
        </p:sp>
      </p:grpSp>
      <p:sp>
        <p:nvSpPr>
          <p:cNvPr id="176" name="Google Shape;176;p19"/>
          <p:cNvSpPr txBox="1"/>
          <p:nvPr/>
        </p:nvSpPr>
        <p:spPr>
          <a:xfrm>
            <a:off x="3329811" y="16322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chemeClr val="accent1"/>
                </a:solidFill>
                <a:latin typeface="Comfortaa"/>
                <a:ea typeface="Comfortaa"/>
                <a:cs typeface="Comfortaa"/>
                <a:sym typeface="Comfortaa"/>
              </a:rPr>
              <a:t>2</a:t>
            </a:r>
            <a:endParaRPr b="1" sz="1700">
              <a:solidFill>
                <a:schemeClr val="accent1"/>
              </a:solidFill>
              <a:latin typeface="Comfortaa"/>
              <a:ea typeface="Comfortaa"/>
              <a:cs typeface="Comfortaa"/>
              <a:sym typeface="Comfortaa"/>
            </a:endParaRPr>
          </a:p>
        </p:txBody>
      </p:sp>
      <p:sp>
        <p:nvSpPr>
          <p:cNvPr id="177" name="Google Shape;177;p19"/>
          <p:cNvSpPr txBox="1"/>
          <p:nvPr/>
        </p:nvSpPr>
        <p:spPr>
          <a:xfrm>
            <a:off x="5417548" y="16322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rgbClr val="666666"/>
                </a:solidFill>
                <a:latin typeface="Comfortaa"/>
                <a:ea typeface="Comfortaa"/>
                <a:cs typeface="Comfortaa"/>
                <a:sym typeface="Comfortaa"/>
              </a:rPr>
              <a:t>3</a:t>
            </a:r>
            <a:endParaRPr b="1" sz="1700">
              <a:solidFill>
                <a:srgbClr val="666666"/>
              </a:solidFill>
              <a:latin typeface="Comfortaa"/>
              <a:ea typeface="Comfortaa"/>
              <a:cs typeface="Comfortaa"/>
              <a:sym typeface="Comfortaa"/>
            </a:endParaRPr>
          </a:p>
        </p:txBody>
      </p:sp>
      <p:sp>
        <p:nvSpPr>
          <p:cNvPr id="178" name="Google Shape;178;p19"/>
          <p:cNvSpPr txBox="1"/>
          <p:nvPr/>
        </p:nvSpPr>
        <p:spPr>
          <a:xfrm>
            <a:off x="7505298" y="16322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700">
                <a:solidFill>
                  <a:srgbClr val="666666"/>
                </a:solidFill>
                <a:latin typeface="Comfortaa"/>
                <a:ea typeface="Comfortaa"/>
                <a:cs typeface="Comfortaa"/>
                <a:sym typeface="Comfortaa"/>
              </a:rPr>
              <a:t>4</a:t>
            </a:r>
            <a:endParaRPr b="1" sz="1700">
              <a:solidFill>
                <a:srgbClr val="666666"/>
              </a:solidFill>
              <a:latin typeface="Comfortaa"/>
              <a:ea typeface="Comfortaa"/>
              <a:cs typeface="Comfortaa"/>
              <a:sym typeface="Comfortaa"/>
            </a:endParaRPr>
          </a:p>
        </p:txBody>
      </p:sp>
      <p:pic>
        <p:nvPicPr>
          <p:cNvPr id="179" name="Google Shape;179;p19"/>
          <p:cNvPicPr preferRelativeResize="0"/>
          <p:nvPr/>
        </p:nvPicPr>
        <p:blipFill>
          <a:blip r:embed="rId3">
            <a:alphaModFix/>
          </a:blip>
          <a:stretch>
            <a:fillRect/>
          </a:stretch>
        </p:blipFill>
        <p:spPr>
          <a:xfrm>
            <a:off x="2582563" y="2810700"/>
            <a:ext cx="4430876" cy="1803549"/>
          </a:xfrm>
          <a:prstGeom prst="rect">
            <a:avLst/>
          </a:prstGeom>
          <a:noFill/>
          <a:ln>
            <a:noFill/>
          </a:ln>
          <a:effectLst>
            <a:outerShdw blurRad="57150" rotWithShape="0" algn="bl" dir="5400000" dist="19050">
              <a:srgbClr val="B45F06">
                <a:alpha val="50000"/>
              </a:srgbClr>
            </a:outerShdw>
          </a:effectLst>
        </p:spPr>
      </p:pic>
      <p:sp>
        <p:nvSpPr>
          <p:cNvPr id="180" name="Google Shape;180;p19"/>
          <p:cNvSpPr txBox="1"/>
          <p:nvPr/>
        </p:nvSpPr>
        <p:spPr>
          <a:xfrm>
            <a:off x="1012075" y="3507975"/>
            <a:ext cx="15705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1. Extractive vs Abstractive</a:t>
            </a:r>
            <a:endParaRPr b="1" sz="9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 - II</a:t>
            </a:r>
            <a:endParaRPr/>
          </a:p>
        </p:txBody>
      </p:sp>
      <p:sp>
        <p:nvSpPr>
          <p:cNvPr id="346" name="Google Shape;346;p37"/>
          <p:cNvSpPr/>
          <p:nvPr/>
        </p:nvSpPr>
        <p:spPr>
          <a:xfrm>
            <a:off x="290100" y="1602525"/>
            <a:ext cx="4093200" cy="1526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Results</a:t>
            </a:r>
            <a:endParaRPr b="1" sz="1500"/>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Large and Varying Writing Style</a:t>
            </a:r>
            <a:endParaRPr sz="1500">
              <a:solidFill>
                <a:schemeClr val="accent1"/>
              </a:solidFill>
              <a:latin typeface="Georgia"/>
              <a:ea typeface="Georgia"/>
              <a:cs typeface="Georgia"/>
              <a:sym typeface="Georgia"/>
            </a:endParaRPr>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Model Performance based on Training Dataset</a:t>
            </a:r>
            <a:endParaRPr sz="1500">
              <a:solidFill>
                <a:schemeClr val="accent1"/>
              </a:solidFill>
              <a:latin typeface="Georgia"/>
              <a:ea typeface="Georgia"/>
              <a:cs typeface="Georgia"/>
              <a:sym typeface="Georgia"/>
            </a:endParaRPr>
          </a:p>
        </p:txBody>
      </p:sp>
      <p:sp>
        <p:nvSpPr>
          <p:cNvPr id="347" name="Google Shape;347;p37"/>
          <p:cNvSpPr/>
          <p:nvPr/>
        </p:nvSpPr>
        <p:spPr>
          <a:xfrm>
            <a:off x="4859425" y="1602525"/>
            <a:ext cx="4093200" cy="1526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Future Direction</a:t>
            </a:r>
            <a:endParaRPr b="1" sz="1500"/>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More diverse datasets</a:t>
            </a:r>
            <a:endParaRPr sz="1500">
              <a:solidFill>
                <a:schemeClr val="accent1"/>
              </a:solidFill>
              <a:latin typeface="Georgia"/>
              <a:ea typeface="Georgia"/>
              <a:cs typeface="Georgia"/>
              <a:sym typeface="Georgia"/>
            </a:endParaRPr>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Issue of temporality </a:t>
            </a:r>
            <a:endParaRPr sz="1500">
              <a:solidFill>
                <a:schemeClr val="accent1"/>
              </a:solidFill>
              <a:latin typeface="Georgia"/>
              <a:ea typeface="Georgia"/>
              <a:cs typeface="Georgia"/>
              <a:sym typeface="Georgia"/>
            </a:endParaRPr>
          </a:p>
          <a:p>
            <a:pPr indent="-323850" lvl="0" marL="457200" rtl="0" algn="l">
              <a:spcBef>
                <a:spcPts val="0"/>
              </a:spcBef>
              <a:spcAft>
                <a:spcPts val="0"/>
              </a:spcAft>
              <a:buClr>
                <a:schemeClr val="accent1"/>
              </a:buClr>
              <a:buSzPts val="1500"/>
              <a:buFont typeface="Georgia"/>
              <a:buAutoNum type="arabicPeriod"/>
            </a:pPr>
            <a:r>
              <a:rPr lang="en" sz="1500">
                <a:solidFill>
                  <a:schemeClr val="accent1"/>
                </a:solidFill>
                <a:latin typeface="Georgia"/>
                <a:ea typeface="Georgia"/>
                <a:cs typeface="Georgia"/>
                <a:sym typeface="Georgia"/>
              </a:rPr>
              <a:t>Potential</a:t>
            </a:r>
            <a:r>
              <a:rPr lang="en" sz="1500">
                <a:solidFill>
                  <a:schemeClr val="accent1"/>
                </a:solidFill>
                <a:latin typeface="Georgia"/>
                <a:ea typeface="Georgia"/>
                <a:cs typeface="Georgia"/>
                <a:sym typeface="Georgia"/>
              </a:rPr>
              <a:t> of Transformer-based models</a:t>
            </a:r>
            <a:endParaRPr sz="1500">
              <a:solidFill>
                <a:schemeClr val="accent1"/>
              </a:solidFill>
              <a:latin typeface="Georgia"/>
              <a:ea typeface="Georgia"/>
              <a:cs typeface="Georgia"/>
              <a:sym typeface="Georgia"/>
            </a:endParaRPr>
          </a:p>
        </p:txBody>
      </p:sp>
      <p:sp>
        <p:nvSpPr>
          <p:cNvPr id="348" name="Google Shape;348;p37"/>
          <p:cNvSpPr/>
          <p:nvPr/>
        </p:nvSpPr>
        <p:spPr>
          <a:xfrm>
            <a:off x="2830900" y="3259550"/>
            <a:ext cx="3738000" cy="1056600"/>
          </a:xfrm>
          <a:prstGeom prst="curvedUpArrow">
            <a:avLst>
              <a:gd fmla="val 25000" name="adj1"/>
              <a:gd fmla="val 50000"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p:nvPr>
            <p:ph idx="2" type="pic"/>
          </p:nvPr>
        </p:nvSpPr>
        <p:spPr>
          <a:xfrm>
            <a:off x="0" y="0"/>
            <a:ext cx="9144000" cy="5143500"/>
          </a:xfrm>
          <a:prstGeom prst="rect">
            <a:avLst/>
          </a:prstGeom>
        </p:spPr>
        <p:txBody>
          <a:bodyPr anchorCtr="0" anchor="t" bIns="0" lIns="0" spcFirstLastPara="1" rIns="0" wrap="square" tIns="0">
            <a:noAutofit/>
          </a:bodyPr>
          <a:lstStyle/>
          <a:p>
            <a:pPr indent="0" lvl="0" marL="0" rtl="0" algn="l">
              <a:spcBef>
                <a:spcPts val="500"/>
              </a:spcBef>
              <a:spcAft>
                <a:spcPts val="900"/>
              </a:spcAft>
              <a:buNone/>
            </a:pPr>
            <a:r>
              <a:t/>
            </a:r>
            <a:endParaRPr/>
          </a:p>
        </p:txBody>
      </p:sp>
      <p:sp>
        <p:nvSpPr>
          <p:cNvPr id="354" name="Google Shape;354;p38"/>
          <p:cNvSpPr txBox="1"/>
          <p:nvPr>
            <p:ph type="title"/>
          </p:nvPr>
        </p:nvSpPr>
        <p:spPr>
          <a:xfrm>
            <a:off x="674755" y="1428751"/>
            <a:ext cx="7781700" cy="1668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Georgia"/>
                <a:ea typeface="Georgia"/>
                <a:cs typeface="Georgia"/>
                <a:sym typeface="Georgia"/>
              </a:rPr>
              <a:t>Thank you!</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
        <p:nvSpPr>
          <p:cNvPr id="360" name="Google Shape;360;p39"/>
          <p:cNvSpPr txBox="1"/>
          <p:nvPr>
            <p:ph idx="1" type="body"/>
          </p:nvPr>
        </p:nvSpPr>
        <p:spPr>
          <a:xfrm>
            <a:off x="1298475" y="1214250"/>
            <a:ext cx="7218600" cy="2715000"/>
          </a:xfrm>
          <a:prstGeom prst="rect">
            <a:avLst/>
          </a:prstGeom>
        </p:spPr>
        <p:txBody>
          <a:bodyPr anchorCtr="0" anchor="t" bIns="0" lIns="0" spcFirstLastPara="1" rIns="0" wrap="square" tIns="0">
            <a:noAutofit/>
          </a:bodyPr>
          <a:lstStyle/>
          <a:p>
            <a:pPr indent="0" lvl="0" marL="0" rtl="0" algn="l">
              <a:spcBef>
                <a:spcPts val="500"/>
              </a:spcBef>
              <a:spcAft>
                <a:spcPts val="0"/>
              </a:spcAft>
              <a:buClr>
                <a:schemeClr val="dk1"/>
              </a:buClr>
              <a:buSzPts val="1100"/>
              <a:buFont typeface="Arial"/>
              <a:buNone/>
            </a:pPr>
            <a:r>
              <a:rPr i="0" lang="en" sz="1000"/>
              <a:t>[1] D. Huang et al., "What Have We Achieved on Text Summarization?", Aclweb.org, 2020. [Online]. Available:          </a:t>
            </a:r>
            <a:br>
              <a:rPr i="0" lang="en" sz="1000"/>
            </a:br>
            <a:r>
              <a:rPr i="0" lang="en" sz="1000"/>
              <a:t>	https://www.aclweb.org/anthology/2020.emnlp-main.33.pdf. [Accessed: 17- Nov- 2020].</a:t>
            </a:r>
            <a:endParaRPr i="0" sz="1000"/>
          </a:p>
          <a:p>
            <a:pPr indent="0" lvl="0" marL="0" rtl="0" algn="l">
              <a:spcBef>
                <a:spcPts val="900"/>
              </a:spcBef>
              <a:spcAft>
                <a:spcPts val="0"/>
              </a:spcAft>
              <a:buClr>
                <a:schemeClr val="dk1"/>
              </a:buClr>
              <a:buSzPts val="1100"/>
              <a:buFont typeface="Arial"/>
              <a:buNone/>
            </a:pPr>
            <a:r>
              <a:rPr i="0" lang="en" sz="1000"/>
              <a:t>[2] Y. Liu and M. Lapata, "Text Summarization with Pre Trained Encoders", Arxiv.org, 2019. [Online]. Available:      </a:t>
            </a:r>
            <a:br>
              <a:rPr i="0" lang="en" sz="1000"/>
            </a:br>
            <a:r>
              <a:rPr i="0" lang="en" sz="1000"/>
              <a:t>	https://arxiv.org/pdf/1908.08345.pdf. [Accessed: 17- Nov- 2020].</a:t>
            </a:r>
            <a:endParaRPr i="0" sz="1000"/>
          </a:p>
          <a:p>
            <a:pPr indent="0" lvl="0" marL="0" rtl="0" algn="l">
              <a:spcBef>
                <a:spcPts val="900"/>
              </a:spcBef>
              <a:spcAft>
                <a:spcPts val="0"/>
              </a:spcAft>
              <a:buClr>
                <a:schemeClr val="dk1"/>
              </a:buClr>
              <a:buSzPts val="1100"/>
              <a:buFont typeface="Arial"/>
              <a:buNone/>
            </a:pPr>
            <a:r>
              <a:rPr i="0" lang="en" sz="1000"/>
              <a:t>[3] C. Train, “Extractive Summarization with BERT”, Chris Tran, 2020. [Online]. Available:</a:t>
            </a:r>
            <a:br>
              <a:rPr i="0" lang="en" sz="1000"/>
            </a:br>
            <a:r>
              <a:rPr i="0" lang="en" sz="1000"/>
              <a:t>	</a:t>
            </a:r>
            <a:r>
              <a:rPr i="0" lang="en" sz="1000"/>
              <a:t>https://chriskhanhtran.github.io/posts/extractive-summarization-with-bert/. [Accessed: 17- Nov- 2020].</a:t>
            </a:r>
            <a:endParaRPr i="0" sz="1000"/>
          </a:p>
          <a:p>
            <a:pPr indent="0" lvl="0" marL="0" rtl="0" algn="l">
              <a:spcBef>
                <a:spcPts val="900"/>
              </a:spcBef>
              <a:spcAft>
                <a:spcPts val="0"/>
              </a:spcAft>
              <a:buClr>
                <a:schemeClr val="dk1"/>
              </a:buClr>
              <a:buSzPts val="1100"/>
              <a:buFont typeface="Arial"/>
              <a:buNone/>
            </a:pPr>
            <a:r>
              <a:rPr i="0" lang="en" sz="1000"/>
              <a:t>[4] “Application of Pre-training Models in Named Entity Recognition.” [Online]. Available: </a:t>
            </a:r>
            <a:br>
              <a:rPr i="0" lang="en" sz="1000"/>
            </a:br>
            <a:r>
              <a:rPr i="0" lang="en" sz="1000"/>
              <a:t>	https://arxiv.org/pdf/2002.08902.pdf. [Accessed: 17-Nov-2020]. </a:t>
            </a:r>
            <a:endParaRPr i="0" sz="1000"/>
          </a:p>
          <a:p>
            <a:pPr indent="0" lvl="0" marL="0" rtl="0" algn="l">
              <a:spcBef>
                <a:spcPts val="900"/>
              </a:spcBef>
              <a:spcAft>
                <a:spcPts val="0"/>
              </a:spcAft>
              <a:buClr>
                <a:schemeClr val="dk1"/>
              </a:buClr>
              <a:buSzPts val="1100"/>
              <a:buFont typeface="Arial"/>
              <a:buNone/>
            </a:pPr>
            <a:r>
              <a:rPr i="0" lang="en" sz="1000"/>
              <a:t>[5] Arxiv.org. 2020. [online] Available at: &lt;https://arxiv.org/pdf/1904.09223.pdf&gt; [Accessed 17 November 2020]</a:t>
            </a:r>
            <a:endParaRPr i="0" sz="1000"/>
          </a:p>
          <a:p>
            <a:pPr indent="0" lvl="0" marL="0" rtl="0" algn="l">
              <a:spcBef>
                <a:spcPts val="900"/>
              </a:spcBef>
              <a:spcAft>
                <a:spcPts val="0"/>
              </a:spcAft>
              <a:buClr>
                <a:schemeClr val="dk1"/>
              </a:buClr>
              <a:buSzPts val="1100"/>
              <a:buFont typeface="Arial"/>
              <a:buNone/>
            </a:pPr>
            <a:r>
              <a:rPr i="0" lang="en" sz="1000"/>
              <a:t>[6] J. Ouyang, B. Song and K. McKeown, "A Robust Abstractive System for Cross-Lingual Summarization", Aclweb.org, 2020. </a:t>
            </a:r>
            <a:br>
              <a:rPr i="0" lang="en" sz="1000"/>
            </a:br>
            <a:r>
              <a:rPr i="0" lang="en" sz="1000"/>
              <a:t>	[Online]. Available: https://www.aclweb.org/anthology/N19-1204.pdf. [Accessed: 25- Nov- 2020].</a:t>
            </a:r>
            <a:endParaRPr i="0" sz="1000"/>
          </a:p>
          <a:p>
            <a:pPr indent="0" lvl="0" marL="0" rtl="0" algn="l">
              <a:spcBef>
                <a:spcPts val="900"/>
              </a:spcBef>
              <a:spcAft>
                <a:spcPts val="0"/>
              </a:spcAft>
              <a:buClr>
                <a:schemeClr val="dk1"/>
              </a:buClr>
              <a:buSzPts val="1100"/>
              <a:buFont typeface="Arial"/>
              <a:buNone/>
            </a:pPr>
            <a:r>
              <a:rPr i="0" lang="en" sz="1000"/>
              <a:t>[7] B. Kim, H. Kim and G. Kim, "Abstractive Summarization of Reddit Posts with Multi-level Memory Networks", Arxiv.org, </a:t>
            </a:r>
            <a:br>
              <a:rPr i="0" lang="en" sz="1000"/>
            </a:br>
            <a:r>
              <a:rPr i="0" lang="en" sz="1000"/>
              <a:t>	2019. [Online]. Available: https://arxiv.org/pdf/1811.00783.pdf. [Accessed: 29- Nov- 2020].</a:t>
            </a:r>
            <a:endParaRPr i="0" sz="1000"/>
          </a:p>
          <a:p>
            <a:pPr indent="0" lvl="0" marL="0" rtl="0" algn="l">
              <a:spcBef>
                <a:spcPts val="900"/>
              </a:spcBef>
              <a:spcAft>
                <a:spcPts val="900"/>
              </a:spcAft>
              <a:buNone/>
            </a:pPr>
            <a:r>
              <a:t/>
            </a:r>
            <a:endParaRPr i="0"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Abstract</a:t>
            </a:r>
            <a:endParaRPr/>
          </a:p>
        </p:txBody>
      </p:sp>
      <p:sp>
        <p:nvSpPr>
          <p:cNvPr id="186" name="Google Shape;186;p20"/>
          <p:cNvSpPr txBox="1"/>
          <p:nvPr>
            <p:ph idx="1" type="body"/>
          </p:nvPr>
        </p:nvSpPr>
        <p:spPr>
          <a:xfrm>
            <a:off x="1312313" y="1378125"/>
            <a:ext cx="4644300" cy="2122500"/>
          </a:xfrm>
          <a:prstGeom prst="rect">
            <a:avLst/>
          </a:prstGeom>
        </p:spPr>
        <p:txBody>
          <a:bodyPr anchorCtr="0" anchor="t" bIns="0" lIns="0" spcFirstLastPara="1" rIns="0" wrap="square" tIns="0">
            <a:noAutofit/>
          </a:bodyPr>
          <a:lstStyle/>
          <a:p>
            <a:pPr indent="-317500" lvl="0" marL="457200" rtl="0" algn="l">
              <a:lnSpc>
                <a:spcPct val="220000"/>
              </a:lnSpc>
              <a:spcBef>
                <a:spcPts val="500"/>
              </a:spcBef>
              <a:spcAft>
                <a:spcPts val="0"/>
              </a:spcAft>
              <a:buClr>
                <a:srgbClr val="E87500"/>
              </a:buClr>
              <a:buSzPts val="1400"/>
              <a:buChar char="●"/>
            </a:pPr>
            <a:r>
              <a:rPr i="0" lang="en">
                <a:solidFill>
                  <a:srgbClr val="E87500"/>
                </a:solidFill>
              </a:rPr>
              <a:t>Lots of data and little analysis</a:t>
            </a:r>
            <a:endParaRPr i="0">
              <a:solidFill>
                <a:srgbClr val="E87500"/>
              </a:solidFill>
            </a:endParaRPr>
          </a:p>
          <a:p>
            <a:pPr indent="-317500" lvl="0" marL="457200" rtl="0" algn="l">
              <a:lnSpc>
                <a:spcPct val="220000"/>
              </a:lnSpc>
              <a:spcBef>
                <a:spcPts val="500"/>
              </a:spcBef>
              <a:spcAft>
                <a:spcPts val="0"/>
              </a:spcAft>
              <a:buClr>
                <a:srgbClr val="E87500"/>
              </a:buClr>
              <a:buSzPts val="1400"/>
              <a:buChar char="●"/>
            </a:pPr>
            <a:r>
              <a:rPr b="1" i="0" lang="en">
                <a:solidFill>
                  <a:srgbClr val="E87500"/>
                </a:solidFill>
              </a:rPr>
              <a:t>Accuracy</a:t>
            </a:r>
            <a:r>
              <a:rPr i="0" lang="en">
                <a:solidFill>
                  <a:srgbClr val="E87500"/>
                </a:solidFill>
              </a:rPr>
              <a:t> </a:t>
            </a:r>
            <a:r>
              <a:rPr b="1" i="0" lang="en">
                <a:solidFill>
                  <a:srgbClr val="E87500"/>
                </a:solidFill>
              </a:rPr>
              <a:t>scoring</a:t>
            </a:r>
            <a:r>
              <a:rPr i="0" lang="en">
                <a:solidFill>
                  <a:srgbClr val="E87500"/>
                </a:solidFill>
              </a:rPr>
              <a:t> needed</a:t>
            </a:r>
            <a:endParaRPr i="0">
              <a:solidFill>
                <a:srgbClr val="E87500"/>
              </a:solidFill>
            </a:endParaRPr>
          </a:p>
          <a:p>
            <a:pPr indent="-317500" lvl="0" marL="457200" rtl="0" algn="l">
              <a:lnSpc>
                <a:spcPct val="220000"/>
              </a:lnSpc>
              <a:spcBef>
                <a:spcPts val="500"/>
              </a:spcBef>
              <a:spcAft>
                <a:spcPts val="0"/>
              </a:spcAft>
              <a:buClr>
                <a:srgbClr val="E87500"/>
              </a:buClr>
              <a:buSzPts val="1400"/>
              <a:buChar char="●"/>
            </a:pPr>
            <a:r>
              <a:rPr i="0" lang="en">
                <a:solidFill>
                  <a:srgbClr val="E87500"/>
                </a:solidFill>
              </a:rPr>
              <a:t>Abstractive &amp; Extractive models tested</a:t>
            </a:r>
            <a:endParaRPr i="0">
              <a:solidFill>
                <a:srgbClr val="E87500"/>
              </a:solidFill>
            </a:endParaRPr>
          </a:p>
          <a:p>
            <a:pPr indent="-317500" lvl="0" marL="457200" rtl="0" algn="l">
              <a:lnSpc>
                <a:spcPct val="220000"/>
              </a:lnSpc>
              <a:spcBef>
                <a:spcPts val="500"/>
              </a:spcBef>
              <a:spcAft>
                <a:spcPts val="0"/>
              </a:spcAft>
              <a:buClr>
                <a:srgbClr val="E87500"/>
              </a:buClr>
              <a:buSzPts val="1400"/>
              <a:buChar char="●"/>
            </a:pPr>
            <a:r>
              <a:rPr b="1" i="0" lang="en">
                <a:solidFill>
                  <a:srgbClr val="E87500"/>
                </a:solidFill>
              </a:rPr>
              <a:t>Effectiveness</a:t>
            </a:r>
            <a:r>
              <a:rPr i="0" lang="en">
                <a:solidFill>
                  <a:srgbClr val="E87500"/>
                </a:solidFill>
              </a:rPr>
              <a:t> </a:t>
            </a:r>
            <a:r>
              <a:rPr b="1" i="0" lang="en">
                <a:solidFill>
                  <a:srgbClr val="E87500"/>
                </a:solidFill>
              </a:rPr>
              <a:t>&amp;</a:t>
            </a:r>
            <a:r>
              <a:rPr i="0" lang="en">
                <a:solidFill>
                  <a:srgbClr val="E87500"/>
                </a:solidFill>
              </a:rPr>
              <a:t> </a:t>
            </a:r>
            <a:r>
              <a:rPr b="1" i="0" lang="en">
                <a:solidFill>
                  <a:srgbClr val="E87500"/>
                </a:solidFill>
              </a:rPr>
              <a:t>limitations</a:t>
            </a:r>
            <a:endParaRPr b="1" i="0">
              <a:solidFill>
                <a:srgbClr val="E87500"/>
              </a:solidFill>
            </a:endParaRPr>
          </a:p>
        </p:txBody>
      </p:sp>
      <p:sp>
        <p:nvSpPr>
          <p:cNvPr id="187" name="Google Shape;187;p20"/>
          <p:cNvSpPr/>
          <p:nvPr/>
        </p:nvSpPr>
        <p:spPr>
          <a:xfrm>
            <a:off x="6159025" y="1288225"/>
            <a:ext cx="1589125" cy="742850"/>
          </a:xfrm>
          <a:prstGeom prst="flowChartOffpageConnector">
            <a:avLst/>
          </a:prstGeom>
          <a:solidFill>
            <a:srgbClr val="F26531">
              <a:alpha val="55310"/>
            </a:srgbClr>
          </a:solidFill>
          <a:ln cap="flat" cmpd="sng" w="9525">
            <a:solidFill>
              <a:srgbClr val="F265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500"/>
              </a:spcBef>
              <a:spcAft>
                <a:spcPts val="900"/>
              </a:spcAft>
              <a:buNone/>
            </a:pPr>
            <a:r>
              <a:rPr lang="en" sz="1800">
                <a:solidFill>
                  <a:srgbClr val="F26531"/>
                </a:solidFill>
                <a:latin typeface="Georgia"/>
                <a:ea typeface="Georgia"/>
                <a:cs typeface="Georgia"/>
                <a:sym typeface="Georgia"/>
              </a:rPr>
              <a:t>5 Models</a:t>
            </a:r>
            <a:endParaRPr>
              <a:solidFill>
                <a:srgbClr val="F26531"/>
              </a:solidFill>
            </a:endParaRPr>
          </a:p>
        </p:txBody>
      </p:sp>
      <p:sp>
        <p:nvSpPr>
          <p:cNvPr id="188" name="Google Shape;188;p20"/>
          <p:cNvSpPr/>
          <p:nvPr/>
        </p:nvSpPr>
        <p:spPr>
          <a:xfrm>
            <a:off x="6159025" y="2207525"/>
            <a:ext cx="1589125" cy="742850"/>
          </a:xfrm>
          <a:prstGeom prst="flowChartOffpageConnector">
            <a:avLst/>
          </a:prstGeom>
          <a:solidFill>
            <a:srgbClr val="F26531">
              <a:alpha val="55310"/>
            </a:srgbClr>
          </a:solidFill>
          <a:ln cap="flat" cmpd="sng" w="9525">
            <a:solidFill>
              <a:srgbClr val="F265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500"/>
              </a:spcBef>
              <a:spcAft>
                <a:spcPts val="900"/>
              </a:spcAft>
              <a:buNone/>
            </a:pPr>
            <a:r>
              <a:rPr lang="en" sz="1800">
                <a:solidFill>
                  <a:srgbClr val="F26531"/>
                </a:solidFill>
                <a:latin typeface="Georgia"/>
                <a:ea typeface="Georgia"/>
                <a:cs typeface="Georgia"/>
                <a:sym typeface="Georgia"/>
              </a:rPr>
              <a:t>2 Datasets</a:t>
            </a:r>
            <a:endParaRPr>
              <a:solidFill>
                <a:srgbClr val="F26531"/>
              </a:solidFill>
            </a:endParaRPr>
          </a:p>
        </p:txBody>
      </p:sp>
      <p:sp>
        <p:nvSpPr>
          <p:cNvPr id="189" name="Google Shape;189;p20"/>
          <p:cNvSpPr/>
          <p:nvPr/>
        </p:nvSpPr>
        <p:spPr>
          <a:xfrm>
            <a:off x="6159025" y="3126825"/>
            <a:ext cx="1589100" cy="615600"/>
          </a:xfrm>
          <a:prstGeom prst="rect">
            <a:avLst/>
          </a:prstGeom>
          <a:solidFill>
            <a:srgbClr val="F26531">
              <a:alpha val="55310"/>
            </a:srgbClr>
          </a:solidFill>
          <a:ln cap="flat" cmpd="sng" w="9525">
            <a:solidFill>
              <a:srgbClr val="F265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26531"/>
                </a:solidFill>
                <a:latin typeface="Georgia"/>
                <a:ea typeface="Georgia"/>
                <a:cs typeface="Georgia"/>
                <a:sym typeface="Georgia"/>
              </a:rPr>
              <a:t>Rouge Score</a:t>
            </a:r>
            <a:endParaRPr sz="1800">
              <a:solidFill>
                <a:srgbClr val="F2653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NLP Terminology: N-grams</a:t>
            </a:r>
            <a:endParaRPr/>
          </a:p>
        </p:txBody>
      </p:sp>
      <p:sp>
        <p:nvSpPr>
          <p:cNvPr id="195" name="Google Shape;195;p21"/>
          <p:cNvSpPr txBox="1"/>
          <p:nvPr/>
        </p:nvSpPr>
        <p:spPr>
          <a:xfrm>
            <a:off x="2238996" y="3452870"/>
            <a:ext cx="55725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2. N-Gram Example</a:t>
            </a:r>
            <a:r>
              <a:rPr lang="en" sz="900">
                <a:latin typeface="Georgia"/>
                <a:ea typeface="Georgia"/>
                <a:cs typeface="Georgia"/>
                <a:sym typeface="Georgia"/>
              </a:rPr>
              <a:t> </a:t>
            </a:r>
            <a:endParaRPr sz="900">
              <a:latin typeface="Georgia"/>
              <a:ea typeface="Georgia"/>
              <a:cs typeface="Georgia"/>
              <a:sym typeface="Georgia"/>
            </a:endParaRPr>
          </a:p>
          <a:p>
            <a:pPr indent="0" lvl="0" marL="0" rtl="0" algn="l">
              <a:spcBef>
                <a:spcPts val="0"/>
              </a:spcBef>
              <a:spcAft>
                <a:spcPts val="0"/>
              </a:spcAft>
              <a:buNone/>
            </a:pPr>
            <a:r>
              <a:rPr lang="en" sz="700">
                <a:latin typeface="Georgia"/>
                <a:ea typeface="Georgia"/>
                <a:cs typeface="Georgia"/>
                <a:sym typeface="Georgia"/>
              </a:rPr>
              <a:t>[source: https://devopedia.org/n-gram-model]</a:t>
            </a:r>
            <a:endParaRPr sz="300">
              <a:latin typeface="Georgia"/>
              <a:ea typeface="Georgia"/>
              <a:cs typeface="Georgia"/>
              <a:sym typeface="Georgia"/>
            </a:endParaRPr>
          </a:p>
        </p:txBody>
      </p:sp>
      <p:pic>
        <p:nvPicPr>
          <p:cNvPr id="196" name="Google Shape;196;p21"/>
          <p:cNvPicPr preferRelativeResize="0"/>
          <p:nvPr/>
        </p:nvPicPr>
        <p:blipFill>
          <a:blip r:embed="rId3">
            <a:alphaModFix/>
          </a:blip>
          <a:stretch>
            <a:fillRect/>
          </a:stretch>
        </p:blipFill>
        <p:spPr>
          <a:xfrm>
            <a:off x="1768200" y="1583103"/>
            <a:ext cx="5923406" cy="18697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6087000" y="1562575"/>
            <a:ext cx="2371200" cy="2244600"/>
          </a:xfrm>
          <a:prstGeom prst="foldedCorner">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Evaluating Text Summarization</a:t>
            </a:r>
            <a:endParaRPr/>
          </a:p>
        </p:txBody>
      </p:sp>
      <p:sp>
        <p:nvSpPr>
          <p:cNvPr id="203" name="Google Shape;203;p22"/>
          <p:cNvSpPr txBox="1"/>
          <p:nvPr>
            <p:ph idx="1" type="body"/>
          </p:nvPr>
        </p:nvSpPr>
        <p:spPr>
          <a:xfrm>
            <a:off x="685800" y="1562582"/>
            <a:ext cx="50292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i="0" lang="en"/>
              <a:t>ROUGE - </a:t>
            </a:r>
            <a:r>
              <a:rPr i="0" lang="en" sz="1200"/>
              <a:t>Recall Oriented Understudy for Gisting Evaluation</a:t>
            </a:r>
            <a:endParaRPr i="0" sz="1200"/>
          </a:p>
          <a:p>
            <a:pPr indent="0" lvl="0" marL="0" rtl="0" algn="l">
              <a:spcBef>
                <a:spcPts val="900"/>
              </a:spcBef>
              <a:spcAft>
                <a:spcPts val="0"/>
              </a:spcAft>
              <a:buNone/>
            </a:pPr>
            <a:r>
              <a:t/>
            </a:r>
            <a:endParaRPr i="0" sz="1200"/>
          </a:p>
          <a:p>
            <a:pPr indent="0" lvl="0" marL="0" rtl="0" algn="l">
              <a:spcBef>
                <a:spcPts val="900"/>
              </a:spcBef>
              <a:spcAft>
                <a:spcPts val="0"/>
              </a:spcAft>
              <a:buNone/>
            </a:pPr>
            <a:r>
              <a:t/>
            </a:r>
            <a:endParaRPr i="0" sz="1200"/>
          </a:p>
          <a:p>
            <a:pPr indent="0" lvl="0" marL="0" rtl="0" algn="l">
              <a:spcBef>
                <a:spcPts val="900"/>
              </a:spcBef>
              <a:spcAft>
                <a:spcPts val="0"/>
              </a:spcAft>
              <a:buNone/>
            </a:pPr>
            <a:r>
              <a:t/>
            </a:r>
            <a:endParaRPr i="0" sz="1200"/>
          </a:p>
          <a:p>
            <a:pPr indent="0" lvl="0" marL="0" rtl="0" algn="l">
              <a:lnSpc>
                <a:spcPct val="100000"/>
              </a:lnSpc>
              <a:spcBef>
                <a:spcPts val="900"/>
              </a:spcBef>
              <a:spcAft>
                <a:spcPts val="0"/>
              </a:spcAft>
              <a:buNone/>
            </a:pPr>
            <a:r>
              <a:t/>
            </a:r>
            <a:endParaRPr b="1" i="0" sz="900">
              <a:solidFill>
                <a:srgbClr val="000000"/>
              </a:solidFill>
            </a:endParaRPr>
          </a:p>
          <a:p>
            <a:pPr indent="0" lvl="0" marL="0" rtl="0" algn="l">
              <a:lnSpc>
                <a:spcPct val="100000"/>
              </a:lnSpc>
              <a:spcBef>
                <a:spcPts val="0"/>
              </a:spcBef>
              <a:spcAft>
                <a:spcPts val="0"/>
              </a:spcAft>
              <a:buNone/>
            </a:pPr>
            <a:r>
              <a:t/>
            </a:r>
            <a:endParaRPr b="1" i="0" sz="900">
              <a:solidFill>
                <a:srgbClr val="000000"/>
              </a:solidFill>
            </a:endParaRPr>
          </a:p>
          <a:p>
            <a:pPr indent="0" lvl="0" marL="0" rtl="0" algn="l">
              <a:lnSpc>
                <a:spcPct val="100000"/>
              </a:lnSpc>
              <a:spcBef>
                <a:spcPts val="0"/>
              </a:spcBef>
              <a:spcAft>
                <a:spcPts val="0"/>
              </a:spcAft>
              <a:buNone/>
            </a:pPr>
            <a:r>
              <a:t/>
            </a:r>
            <a:endParaRPr b="1" i="0" sz="900">
              <a:solidFill>
                <a:srgbClr val="000000"/>
              </a:solidFill>
            </a:endParaRPr>
          </a:p>
          <a:p>
            <a:pPr indent="0" lvl="0" marL="0" rtl="0" algn="l">
              <a:lnSpc>
                <a:spcPct val="100000"/>
              </a:lnSpc>
              <a:spcBef>
                <a:spcPts val="0"/>
              </a:spcBef>
              <a:spcAft>
                <a:spcPts val="0"/>
              </a:spcAft>
              <a:buNone/>
            </a:pPr>
            <a:r>
              <a:t/>
            </a:r>
            <a:endParaRPr b="1" i="0" sz="900">
              <a:solidFill>
                <a:srgbClr val="000000"/>
              </a:solidFill>
            </a:endParaRPr>
          </a:p>
          <a:p>
            <a:pPr indent="0" lvl="0" marL="0" rtl="0" algn="l">
              <a:lnSpc>
                <a:spcPct val="100000"/>
              </a:lnSpc>
              <a:spcBef>
                <a:spcPts val="0"/>
              </a:spcBef>
              <a:spcAft>
                <a:spcPts val="0"/>
              </a:spcAft>
              <a:buNone/>
            </a:pPr>
            <a:r>
              <a:rPr b="1" i="0" lang="en" sz="900">
                <a:solidFill>
                  <a:srgbClr val="000000"/>
                </a:solidFill>
              </a:rPr>
              <a:t>Figure 3. ROUGE Evaluation Process</a:t>
            </a:r>
            <a:endParaRPr i="0" sz="900">
              <a:solidFill>
                <a:srgbClr val="000000"/>
              </a:solidFill>
            </a:endParaRPr>
          </a:p>
          <a:p>
            <a:pPr indent="0" lvl="0" marL="0" rtl="0" algn="l">
              <a:lnSpc>
                <a:spcPct val="100000"/>
              </a:lnSpc>
              <a:spcBef>
                <a:spcPts val="0"/>
              </a:spcBef>
              <a:spcAft>
                <a:spcPts val="0"/>
              </a:spcAft>
              <a:buNone/>
            </a:pPr>
            <a:r>
              <a:rPr i="0" lang="en" sz="700">
                <a:solidFill>
                  <a:srgbClr val="000000"/>
                </a:solidFill>
              </a:rPr>
              <a:t>[source: https://www.researchgate.net/figure/Specific-diagram-of-the-ASHuR-evaluation-process_fig2_326253494]</a:t>
            </a:r>
            <a:endParaRPr i="0" sz="1200"/>
          </a:p>
          <a:p>
            <a:pPr indent="-304800" lvl="0" marL="457200" rtl="0" algn="l">
              <a:spcBef>
                <a:spcPts val="500"/>
              </a:spcBef>
              <a:spcAft>
                <a:spcPts val="0"/>
              </a:spcAft>
              <a:buClr>
                <a:srgbClr val="000000"/>
              </a:buClr>
              <a:buSzPts val="1200"/>
              <a:buChar char="●"/>
            </a:pPr>
            <a:r>
              <a:rPr i="0" lang="en" sz="1200">
                <a:solidFill>
                  <a:srgbClr val="000000"/>
                </a:solidFill>
              </a:rPr>
              <a:t>ROUGE-1 - compares number of </a:t>
            </a:r>
            <a:r>
              <a:rPr b="1" i="0" lang="en" sz="1200">
                <a:solidFill>
                  <a:srgbClr val="000000"/>
                </a:solidFill>
              </a:rPr>
              <a:t>unigrams</a:t>
            </a:r>
            <a:r>
              <a:rPr i="0" lang="en" sz="1200">
                <a:solidFill>
                  <a:srgbClr val="000000"/>
                </a:solidFill>
              </a:rPr>
              <a:t> between summaries</a:t>
            </a:r>
            <a:endParaRPr i="0" sz="1200">
              <a:solidFill>
                <a:srgbClr val="000000"/>
              </a:solidFill>
            </a:endParaRPr>
          </a:p>
          <a:p>
            <a:pPr indent="-304800" lvl="0" marL="457200" rtl="0" algn="l">
              <a:spcBef>
                <a:spcPts val="0"/>
              </a:spcBef>
              <a:spcAft>
                <a:spcPts val="0"/>
              </a:spcAft>
              <a:buClr>
                <a:srgbClr val="000000"/>
              </a:buClr>
              <a:buSzPts val="1200"/>
              <a:buChar char="●"/>
            </a:pPr>
            <a:r>
              <a:rPr i="0" lang="en" sz="1200">
                <a:solidFill>
                  <a:srgbClr val="000000"/>
                </a:solidFill>
              </a:rPr>
              <a:t>ROUGE-2 - compares number of </a:t>
            </a:r>
            <a:r>
              <a:rPr b="1" i="0" lang="en" sz="1200">
                <a:solidFill>
                  <a:srgbClr val="000000"/>
                </a:solidFill>
              </a:rPr>
              <a:t>bigrams</a:t>
            </a:r>
            <a:r>
              <a:rPr i="0" lang="en" sz="1200">
                <a:solidFill>
                  <a:srgbClr val="000000"/>
                </a:solidFill>
              </a:rPr>
              <a:t> between summaries</a:t>
            </a:r>
            <a:endParaRPr i="0" sz="1200">
              <a:solidFill>
                <a:srgbClr val="000000"/>
              </a:solidFill>
            </a:endParaRPr>
          </a:p>
          <a:p>
            <a:pPr indent="-304800" lvl="0" marL="457200" rtl="0" algn="l">
              <a:spcBef>
                <a:spcPts val="0"/>
              </a:spcBef>
              <a:spcAft>
                <a:spcPts val="0"/>
              </a:spcAft>
              <a:buClr>
                <a:srgbClr val="000000"/>
              </a:buClr>
              <a:buSzPts val="1200"/>
              <a:buChar char="●"/>
            </a:pPr>
            <a:r>
              <a:rPr i="0" lang="en" sz="1200">
                <a:solidFill>
                  <a:srgbClr val="000000"/>
                </a:solidFill>
              </a:rPr>
              <a:t>ROUGE-L - compares </a:t>
            </a:r>
            <a:r>
              <a:rPr b="1" i="0" lang="en" sz="1200">
                <a:solidFill>
                  <a:srgbClr val="000000"/>
                </a:solidFill>
              </a:rPr>
              <a:t>longest common subsequences</a:t>
            </a:r>
            <a:endParaRPr b="1" i="0" sz="1200">
              <a:solidFill>
                <a:srgbClr val="000000"/>
              </a:solidFill>
            </a:endParaRPr>
          </a:p>
          <a:p>
            <a:pPr indent="-304800" lvl="0" marL="457200" rtl="0" algn="l">
              <a:spcBef>
                <a:spcPts val="0"/>
              </a:spcBef>
              <a:spcAft>
                <a:spcPts val="0"/>
              </a:spcAft>
              <a:buClr>
                <a:srgbClr val="000000"/>
              </a:buClr>
              <a:buSzPts val="1200"/>
              <a:buChar char="●"/>
            </a:pPr>
            <a:r>
              <a:rPr i="0" lang="en" sz="1200">
                <a:solidFill>
                  <a:srgbClr val="000000"/>
                </a:solidFill>
              </a:rPr>
              <a:t>The scores range from 0-1 with 1 being a ‘perfect’ summary</a:t>
            </a:r>
            <a:endParaRPr i="0" sz="1200">
              <a:solidFill>
                <a:srgbClr val="000000"/>
              </a:solidFill>
            </a:endParaRPr>
          </a:p>
          <a:p>
            <a:pPr indent="0" lvl="0" marL="914400" rtl="0" algn="l">
              <a:spcBef>
                <a:spcPts val="900"/>
              </a:spcBef>
              <a:spcAft>
                <a:spcPts val="0"/>
              </a:spcAft>
              <a:buNone/>
            </a:pPr>
            <a:r>
              <a:t/>
            </a:r>
            <a:endParaRPr i="0" sz="1200"/>
          </a:p>
          <a:p>
            <a:pPr indent="0" lvl="0" marL="0" rtl="0" algn="l">
              <a:spcBef>
                <a:spcPts val="900"/>
              </a:spcBef>
              <a:spcAft>
                <a:spcPts val="900"/>
              </a:spcAft>
              <a:buNone/>
            </a:pPr>
            <a:r>
              <a:t/>
            </a:r>
            <a:endParaRPr i="0"/>
          </a:p>
        </p:txBody>
      </p:sp>
      <p:sp>
        <p:nvSpPr>
          <p:cNvPr id="204" name="Google Shape;204;p22"/>
          <p:cNvSpPr txBox="1"/>
          <p:nvPr>
            <p:ph idx="2" type="body"/>
          </p:nvPr>
        </p:nvSpPr>
        <p:spPr>
          <a:xfrm>
            <a:off x="6172200" y="1562582"/>
            <a:ext cx="2286000" cy="27150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
              <a:t>Golden Summary</a:t>
            </a:r>
            <a:endParaRPr/>
          </a:p>
          <a:p>
            <a:pPr indent="0" lvl="0" marL="0" rtl="0" algn="l">
              <a:spcBef>
                <a:spcPts val="900"/>
              </a:spcBef>
              <a:spcAft>
                <a:spcPts val="900"/>
              </a:spcAft>
              <a:buNone/>
            </a:pPr>
            <a:r>
              <a:rPr i="0" lang="en" sz="1200">
                <a:solidFill>
                  <a:srgbClr val="000000"/>
                </a:solidFill>
              </a:rPr>
              <a:t>A golden summary is a human written summary that is set as the standard to compare the computer created summaries against.</a:t>
            </a:r>
            <a:endParaRPr i="0" sz="1200">
              <a:solidFill>
                <a:srgbClr val="000000"/>
              </a:solidFill>
            </a:endParaRPr>
          </a:p>
        </p:txBody>
      </p:sp>
      <p:pic>
        <p:nvPicPr>
          <p:cNvPr id="205" name="Google Shape;205;p22"/>
          <p:cNvPicPr preferRelativeResize="0"/>
          <p:nvPr/>
        </p:nvPicPr>
        <p:blipFill>
          <a:blip r:embed="rId3">
            <a:alphaModFix/>
          </a:blip>
          <a:stretch>
            <a:fillRect/>
          </a:stretch>
        </p:blipFill>
        <p:spPr>
          <a:xfrm>
            <a:off x="1804925" y="1950725"/>
            <a:ext cx="2180875" cy="157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626950" y="662888"/>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Datasets</a:t>
            </a:r>
            <a:endParaRPr/>
          </a:p>
        </p:txBody>
      </p:sp>
      <p:sp>
        <p:nvSpPr>
          <p:cNvPr id="211" name="Google Shape;211;p23"/>
          <p:cNvSpPr txBox="1"/>
          <p:nvPr>
            <p:ph idx="1" type="body"/>
          </p:nvPr>
        </p:nvSpPr>
        <p:spPr>
          <a:xfrm>
            <a:off x="869750" y="1179925"/>
            <a:ext cx="6812400" cy="2715000"/>
          </a:xfrm>
          <a:prstGeom prst="rect">
            <a:avLst/>
          </a:prstGeom>
        </p:spPr>
        <p:txBody>
          <a:bodyPr anchorCtr="0" anchor="t" bIns="0" lIns="0" spcFirstLastPara="1" rIns="0" wrap="square" tIns="0">
            <a:noAutofit/>
          </a:bodyPr>
          <a:lstStyle/>
          <a:p>
            <a:pPr indent="-317500" lvl="0" marL="457200" rtl="0" algn="l">
              <a:lnSpc>
                <a:spcPct val="150000"/>
              </a:lnSpc>
              <a:spcBef>
                <a:spcPts val="500"/>
              </a:spcBef>
              <a:spcAft>
                <a:spcPts val="0"/>
              </a:spcAft>
              <a:buSzPts val="1400"/>
              <a:buChar char="●"/>
            </a:pPr>
            <a:r>
              <a:rPr i="0" lang="en"/>
              <a:t>State of the Union Speeches (1790 - 2019)</a:t>
            </a:r>
            <a:endParaRPr i="0"/>
          </a:p>
          <a:p>
            <a:pPr indent="-317500" lvl="1" marL="914400" rtl="0" algn="l">
              <a:lnSpc>
                <a:spcPct val="150000"/>
              </a:lnSpc>
              <a:spcBef>
                <a:spcPts val="0"/>
              </a:spcBef>
              <a:spcAft>
                <a:spcPts val="0"/>
              </a:spcAft>
              <a:buSzPts val="1400"/>
              <a:buChar char="○"/>
            </a:pPr>
            <a:r>
              <a:rPr b="1" lang="en"/>
              <a:t>Pros: </a:t>
            </a:r>
            <a:r>
              <a:rPr lang="en"/>
              <a:t>diverse style of language from multiple time periods, each speech is long</a:t>
            </a:r>
            <a:endParaRPr/>
          </a:p>
          <a:p>
            <a:pPr indent="-317500" lvl="1" marL="914400" rtl="0" algn="l">
              <a:lnSpc>
                <a:spcPct val="150000"/>
              </a:lnSpc>
              <a:spcBef>
                <a:spcPts val="0"/>
              </a:spcBef>
              <a:spcAft>
                <a:spcPts val="0"/>
              </a:spcAft>
              <a:buSzPts val="1400"/>
              <a:buChar char="○"/>
            </a:pPr>
            <a:r>
              <a:rPr b="1" lang="en"/>
              <a:t>Cons: </a:t>
            </a:r>
            <a:r>
              <a:rPr lang="en"/>
              <a:t>limited</a:t>
            </a:r>
            <a:r>
              <a:rPr lang="en"/>
              <a:t> summarization corpora</a:t>
            </a:r>
            <a:endParaRPr/>
          </a:p>
          <a:p>
            <a:pPr indent="0" lvl="0" marL="457200" rtl="0" algn="l">
              <a:lnSpc>
                <a:spcPct val="150000"/>
              </a:lnSpc>
              <a:spcBef>
                <a:spcPts val="500"/>
              </a:spcBef>
              <a:spcAft>
                <a:spcPts val="0"/>
              </a:spcAft>
              <a:buNone/>
            </a:pPr>
            <a:r>
              <a:t/>
            </a:r>
            <a:endParaRPr b="1"/>
          </a:p>
          <a:p>
            <a:pPr indent="0" lvl="0" marL="0" rtl="0" algn="l">
              <a:spcBef>
                <a:spcPts val="900"/>
              </a:spcBef>
              <a:spcAft>
                <a:spcPts val="900"/>
              </a:spcAft>
              <a:buNone/>
            </a:pPr>
            <a:r>
              <a:rPr i="0" lang="en"/>
              <a:t> </a:t>
            </a:r>
            <a:endParaRPr i="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626950" y="662888"/>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Datasets</a:t>
            </a:r>
            <a:endParaRPr/>
          </a:p>
        </p:txBody>
      </p:sp>
      <p:sp>
        <p:nvSpPr>
          <p:cNvPr id="217" name="Google Shape;217;p24"/>
          <p:cNvSpPr txBox="1"/>
          <p:nvPr>
            <p:ph idx="1" type="body"/>
          </p:nvPr>
        </p:nvSpPr>
        <p:spPr>
          <a:xfrm>
            <a:off x="869750" y="1179925"/>
            <a:ext cx="6812400" cy="2715000"/>
          </a:xfrm>
          <a:prstGeom prst="rect">
            <a:avLst/>
          </a:prstGeom>
        </p:spPr>
        <p:txBody>
          <a:bodyPr anchorCtr="0" anchor="t" bIns="0" lIns="0" spcFirstLastPara="1" rIns="0" wrap="square" tIns="0">
            <a:noAutofit/>
          </a:bodyPr>
          <a:lstStyle/>
          <a:p>
            <a:pPr indent="-317500" lvl="0" marL="457200" rtl="0" algn="l">
              <a:lnSpc>
                <a:spcPct val="150000"/>
              </a:lnSpc>
              <a:spcBef>
                <a:spcPts val="500"/>
              </a:spcBef>
              <a:spcAft>
                <a:spcPts val="0"/>
              </a:spcAft>
              <a:buSzPts val="1400"/>
              <a:buChar char="●"/>
            </a:pPr>
            <a:r>
              <a:rPr i="0" lang="en"/>
              <a:t>State of the Union Speeches (1790 - 2019)</a:t>
            </a:r>
            <a:endParaRPr i="0"/>
          </a:p>
          <a:p>
            <a:pPr indent="-317500" lvl="1" marL="914400" rtl="0" algn="l">
              <a:lnSpc>
                <a:spcPct val="150000"/>
              </a:lnSpc>
              <a:spcBef>
                <a:spcPts val="0"/>
              </a:spcBef>
              <a:spcAft>
                <a:spcPts val="0"/>
              </a:spcAft>
              <a:buSzPts val="1400"/>
              <a:buChar char="○"/>
            </a:pPr>
            <a:r>
              <a:rPr b="1" lang="en"/>
              <a:t>Pros: </a:t>
            </a:r>
            <a:r>
              <a:rPr lang="en"/>
              <a:t>diverse style of language from multiple time periods, each speech is long</a:t>
            </a:r>
            <a:endParaRPr/>
          </a:p>
          <a:p>
            <a:pPr indent="-317500" lvl="1" marL="914400" rtl="0" algn="l">
              <a:lnSpc>
                <a:spcPct val="150000"/>
              </a:lnSpc>
              <a:spcBef>
                <a:spcPts val="0"/>
              </a:spcBef>
              <a:spcAft>
                <a:spcPts val="0"/>
              </a:spcAft>
              <a:buSzPts val="1400"/>
              <a:buChar char="○"/>
            </a:pPr>
            <a:r>
              <a:rPr b="1" lang="en"/>
              <a:t>Cons: </a:t>
            </a:r>
            <a:r>
              <a:rPr lang="en"/>
              <a:t>limited </a:t>
            </a:r>
            <a:r>
              <a:rPr lang="en"/>
              <a:t>summarization corpora</a:t>
            </a:r>
            <a:endParaRPr/>
          </a:p>
          <a:p>
            <a:pPr indent="-317500" lvl="0" marL="457200" rtl="0" algn="l">
              <a:lnSpc>
                <a:spcPct val="150000"/>
              </a:lnSpc>
              <a:spcBef>
                <a:spcPts val="0"/>
              </a:spcBef>
              <a:spcAft>
                <a:spcPts val="0"/>
              </a:spcAft>
              <a:buSzPts val="1400"/>
              <a:buChar char="●"/>
            </a:pPr>
            <a:r>
              <a:rPr i="0" lang="en"/>
              <a:t>Reddit TIFU (2013 - 2018)</a:t>
            </a:r>
            <a:endParaRPr i="0"/>
          </a:p>
          <a:p>
            <a:pPr indent="-317500" lvl="1" marL="914400" rtl="0" algn="l">
              <a:lnSpc>
                <a:spcPct val="150000"/>
              </a:lnSpc>
              <a:spcBef>
                <a:spcPts val="0"/>
              </a:spcBef>
              <a:spcAft>
                <a:spcPts val="0"/>
              </a:spcAft>
              <a:buSzPts val="1400"/>
              <a:buChar char="○"/>
            </a:pPr>
            <a:r>
              <a:rPr b="1" lang="en"/>
              <a:t>Pros: </a:t>
            </a:r>
            <a:r>
              <a:rPr lang="en"/>
              <a:t>larger dataset (80,000 records), human summary for each post, non-standardized text</a:t>
            </a:r>
            <a:endParaRPr/>
          </a:p>
          <a:p>
            <a:pPr indent="-317500" lvl="1" marL="914400" rtl="0" algn="l">
              <a:lnSpc>
                <a:spcPct val="150000"/>
              </a:lnSpc>
              <a:spcBef>
                <a:spcPts val="0"/>
              </a:spcBef>
              <a:spcAft>
                <a:spcPts val="0"/>
              </a:spcAft>
              <a:buSzPts val="1400"/>
              <a:buChar char="○"/>
            </a:pPr>
            <a:r>
              <a:rPr b="1" lang="en"/>
              <a:t>Cons: </a:t>
            </a:r>
            <a:r>
              <a:rPr lang="en"/>
              <a:t>prone to spelling and grammatical errors</a:t>
            </a:r>
            <a:endParaRPr/>
          </a:p>
          <a:p>
            <a:pPr indent="0" lvl="0" marL="0" rtl="0" algn="l">
              <a:spcBef>
                <a:spcPts val="500"/>
              </a:spcBef>
              <a:spcAft>
                <a:spcPts val="900"/>
              </a:spcAft>
              <a:buNone/>
            </a:pPr>
            <a:r>
              <a:rPr i="0" lang="en"/>
              <a:t> </a:t>
            </a:r>
            <a:endParaRPr i="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Models</a:t>
            </a:r>
            <a:endParaRPr/>
          </a:p>
        </p:txBody>
      </p:sp>
      <p:sp>
        <p:nvSpPr>
          <p:cNvPr id="223" name="Google Shape;223;p25"/>
          <p:cNvSpPr txBox="1"/>
          <p:nvPr/>
        </p:nvSpPr>
        <p:spPr>
          <a:xfrm>
            <a:off x="461400" y="3680125"/>
            <a:ext cx="33546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4. Text Summarization Models</a:t>
            </a:r>
            <a:endParaRPr b="1" sz="900">
              <a:latin typeface="Georgia"/>
              <a:ea typeface="Georgia"/>
              <a:cs typeface="Georgia"/>
              <a:sym typeface="Georgia"/>
            </a:endParaRPr>
          </a:p>
        </p:txBody>
      </p:sp>
      <p:pic>
        <p:nvPicPr>
          <p:cNvPr id="224" name="Google Shape;224;p25"/>
          <p:cNvPicPr preferRelativeResize="0"/>
          <p:nvPr/>
        </p:nvPicPr>
        <p:blipFill>
          <a:blip r:embed="rId3">
            <a:alphaModFix/>
          </a:blip>
          <a:stretch>
            <a:fillRect/>
          </a:stretch>
        </p:blipFill>
        <p:spPr>
          <a:xfrm>
            <a:off x="461400" y="1378113"/>
            <a:ext cx="8411460" cy="20470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685800" y="692313"/>
            <a:ext cx="7772400" cy="68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Experimental Results: Bigram Distribution </a:t>
            </a:r>
            <a:endParaRPr/>
          </a:p>
          <a:p>
            <a:pPr indent="0" lvl="0" marL="0" rtl="0" algn="ctr">
              <a:spcBef>
                <a:spcPts val="0"/>
              </a:spcBef>
              <a:spcAft>
                <a:spcPts val="0"/>
              </a:spcAft>
              <a:buNone/>
            </a:pPr>
            <a:r>
              <a:t/>
            </a:r>
            <a:endParaRPr/>
          </a:p>
        </p:txBody>
      </p:sp>
      <p:sp>
        <p:nvSpPr>
          <p:cNvPr id="230" name="Google Shape;230;p26"/>
          <p:cNvSpPr txBox="1"/>
          <p:nvPr/>
        </p:nvSpPr>
        <p:spPr>
          <a:xfrm>
            <a:off x="2591425" y="4282400"/>
            <a:ext cx="48933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Figure 5. Relative location of bigrams within news datasets [7]</a:t>
            </a:r>
            <a:endParaRPr b="1" sz="900">
              <a:latin typeface="Georgia"/>
              <a:ea typeface="Georgia"/>
              <a:cs typeface="Georgia"/>
              <a:sym typeface="Georgia"/>
            </a:endParaRPr>
          </a:p>
        </p:txBody>
      </p:sp>
      <p:pic>
        <p:nvPicPr>
          <p:cNvPr id="231" name="Google Shape;231;p26"/>
          <p:cNvPicPr preferRelativeResize="0"/>
          <p:nvPr/>
        </p:nvPicPr>
        <p:blipFill>
          <a:blip r:embed="rId3">
            <a:alphaModFix/>
          </a:blip>
          <a:stretch>
            <a:fillRect/>
          </a:stretch>
        </p:blipFill>
        <p:spPr>
          <a:xfrm>
            <a:off x="1010450" y="1608475"/>
            <a:ext cx="3218950" cy="2443575"/>
          </a:xfrm>
          <a:prstGeom prst="rect">
            <a:avLst/>
          </a:prstGeom>
          <a:noFill/>
          <a:ln>
            <a:noFill/>
          </a:ln>
        </p:spPr>
      </p:pic>
      <p:pic>
        <p:nvPicPr>
          <p:cNvPr id="232" name="Google Shape;232;p26"/>
          <p:cNvPicPr preferRelativeResize="0"/>
          <p:nvPr/>
        </p:nvPicPr>
        <p:blipFill>
          <a:blip r:embed="rId4">
            <a:alphaModFix/>
          </a:blip>
          <a:stretch>
            <a:fillRect/>
          </a:stretch>
        </p:blipFill>
        <p:spPr>
          <a:xfrm>
            <a:off x="4923548" y="1771275"/>
            <a:ext cx="2799704" cy="2324950"/>
          </a:xfrm>
          <a:prstGeom prst="rect">
            <a:avLst/>
          </a:prstGeom>
          <a:noFill/>
          <a:ln>
            <a:noFill/>
          </a:ln>
        </p:spPr>
      </p:pic>
      <p:cxnSp>
        <p:nvCxnSpPr>
          <p:cNvPr id="233" name="Google Shape;233;p26"/>
          <p:cNvCxnSpPr/>
          <p:nvPr/>
        </p:nvCxnSpPr>
        <p:spPr>
          <a:xfrm flipH="1" rot="10800000">
            <a:off x="4952175" y="3819150"/>
            <a:ext cx="2744700" cy="72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26"/>
          <p:cNvCxnSpPr/>
          <p:nvPr/>
        </p:nvCxnSpPr>
        <p:spPr>
          <a:xfrm>
            <a:off x="7696875" y="3635250"/>
            <a:ext cx="0" cy="18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