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3"/>
  </p:notesMasterIdLst>
  <p:sldIdLst>
    <p:sldId id="256" r:id="rId2"/>
    <p:sldId id="257" r:id="rId3"/>
    <p:sldId id="264" r:id="rId4"/>
    <p:sldId id="258" r:id="rId5"/>
    <p:sldId id="260" r:id="rId6"/>
    <p:sldId id="259" r:id="rId7"/>
    <p:sldId id="262" r:id="rId8"/>
    <p:sldId id="263" r:id="rId9"/>
    <p:sldId id="265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64BBDF-03D0-F543-9361-4F99FD78B68F}" v="62" dt="2022-05-06T21:27:53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wanathan, Adithya" userId="2352625e-0bcc-4a3f-bf9a-9ee1acb14357" providerId="ADAL" clId="{AC64BBDF-03D0-F543-9361-4F99FD78B68F}"/>
    <pc:docChg chg="undo custSel addSld delSld modSld sldOrd">
      <pc:chgData name="Viswanathan, Adithya" userId="2352625e-0bcc-4a3f-bf9a-9ee1acb14357" providerId="ADAL" clId="{AC64BBDF-03D0-F543-9361-4F99FD78B68F}" dt="2022-05-06T21:28:32.148" v="1146" actId="20577"/>
      <pc:docMkLst>
        <pc:docMk/>
      </pc:docMkLst>
      <pc:sldChg chg="modSp mod">
        <pc:chgData name="Viswanathan, Adithya" userId="2352625e-0bcc-4a3f-bf9a-9ee1acb14357" providerId="ADAL" clId="{AC64BBDF-03D0-F543-9361-4F99FD78B68F}" dt="2022-05-06T21:28:32.148" v="1146" actId="20577"/>
        <pc:sldMkLst>
          <pc:docMk/>
          <pc:sldMk cId="2287665998" sldId="256"/>
        </pc:sldMkLst>
        <pc:spChg chg="mod">
          <ac:chgData name="Viswanathan, Adithya" userId="2352625e-0bcc-4a3f-bf9a-9ee1acb14357" providerId="ADAL" clId="{AC64BBDF-03D0-F543-9361-4F99FD78B68F}" dt="2022-05-06T21:28:32.148" v="1146" actId="20577"/>
          <ac:spMkLst>
            <pc:docMk/>
            <pc:sldMk cId="2287665998" sldId="256"/>
            <ac:spMk id="3" creationId="{F8D54D48-67F5-A545-9930-71DFCB5D5365}"/>
          </ac:spMkLst>
        </pc:spChg>
      </pc:sldChg>
      <pc:sldChg chg="addSp delSp modSp mod ord setBg">
        <pc:chgData name="Viswanathan, Adithya" userId="2352625e-0bcc-4a3f-bf9a-9ee1acb14357" providerId="ADAL" clId="{AC64BBDF-03D0-F543-9361-4F99FD78B68F}" dt="2022-05-06T21:09:42.687" v="101" actId="20578"/>
        <pc:sldMkLst>
          <pc:docMk/>
          <pc:sldMk cId="1459230900" sldId="257"/>
        </pc:sldMkLst>
        <pc:spChg chg="mod">
          <ac:chgData name="Viswanathan, Adithya" userId="2352625e-0bcc-4a3f-bf9a-9ee1acb14357" providerId="ADAL" clId="{AC64BBDF-03D0-F543-9361-4F99FD78B68F}" dt="2022-05-06T21:08:43.737" v="64" actId="26606"/>
          <ac:spMkLst>
            <pc:docMk/>
            <pc:sldMk cId="1459230900" sldId="257"/>
            <ac:spMk id="2" creationId="{C88E753F-BFF0-1942-9525-20637E2A2EC7}"/>
          </ac:spMkLst>
        </pc:spChg>
        <pc:spChg chg="del mod">
          <ac:chgData name="Viswanathan, Adithya" userId="2352625e-0bcc-4a3f-bf9a-9ee1acb14357" providerId="ADAL" clId="{AC64BBDF-03D0-F543-9361-4F99FD78B68F}" dt="2022-05-06T21:08:43.737" v="64" actId="26606"/>
          <ac:spMkLst>
            <pc:docMk/>
            <pc:sldMk cId="1459230900" sldId="257"/>
            <ac:spMk id="3" creationId="{15E172A1-BA77-E249-8595-68C0AA7119B5}"/>
          </ac:spMkLst>
        </pc:spChg>
        <pc:spChg chg="add">
          <ac:chgData name="Viswanathan, Adithya" userId="2352625e-0bcc-4a3f-bf9a-9ee1acb14357" providerId="ADAL" clId="{AC64BBDF-03D0-F543-9361-4F99FD78B68F}" dt="2022-05-06T21:08:43.737" v="64" actId="26606"/>
          <ac:spMkLst>
            <pc:docMk/>
            <pc:sldMk cId="1459230900" sldId="257"/>
            <ac:spMk id="9" creationId="{2659FDB4-FCBE-4A89-B46D-43D4FA54464D}"/>
          </ac:spMkLst>
        </pc:spChg>
        <pc:graphicFrameChg chg="add">
          <ac:chgData name="Viswanathan, Adithya" userId="2352625e-0bcc-4a3f-bf9a-9ee1acb14357" providerId="ADAL" clId="{AC64BBDF-03D0-F543-9361-4F99FD78B68F}" dt="2022-05-06T21:08:43.737" v="64" actId="26606"/>
          <ac:graphicFrameMkLst>
            <pc:docMk/>
            <pc:sldMk cId="1459230900" sldId="257"/>
            <ac:graphicFrameMk id="5" creationId="{13FA3A6C-6738-DB33-34C4-FEEE11A5FD53}"/>
          </ac:graphicFrameMkLst>
        </pc:graphicFrameChg>
        <pc:cxnChg chg="add">
          <ac:chgData name="Viswanathan, Adithya" userId="2352625e-0bcc-4a3f-bf9a-9ee1acb14357" providerId="ADAL" clId="{AC64BBDF-03D0-F543-9361-4F99FD78B68F}" dt="2022-05-06T21:08:43.737" v="64" actId="26606"/>
          <ac:cxnSpMkLst>
            <pc:docMk/>
            <pc:sldMk cId="1459230900" sldId="257"/>
            <ac:cxnSpMk id="11" creationId="{C8F51B3F-8331-4E4A-AE96-D47B1006EEAD}"/>
          </ac:cxnSpMkLst>
        </pc:cxnChg>
      </pc:sldChg>
      <pc:sldChg chg="addSp delSp modSp new mod setBg">
        <pc:chgData name="Viswanathan, Adithya" userId="2352625e-0bcc-4a3f-bf9a-9ee1acb14357" providerId="ADAL" clId="{AC64BBDF-03D0-F543-9361-4F99FD78B68F}" dt="2022-05-06T21:13:17.716" v="342" actId="1076"/>
        <pc:sldMkLst>
          <pc:docMk/>
          <pc:sldMk cId="933303513" sldId="258"/>
        </pc:sldMkLst>
        <pc:spChg chg="mod">
          <ac:chgData name="Viswanathan, Adithya" userId="2352625e-0bcc-4a3f-bf9a-9ee1acb14357" providerId="ADAL" clId="{AC64BBDF-03D0-F543-9361-4F99FD78B68F}" dt="2022-05-06T21:13:03.982" v="337" actId="26606"/>
          <ac:spMkLst>
            <pc:docMk/>
            <pc:sldMk cId="933303513" sldId="258"/>
            <ac:spMk id="2" creationId="{374B6A9C-D5EF-F343-B755-7B754ACF58FB}"/>
          </ac:spMkLst>
        </pc:spChg>
        <pc:spChg chg="mod">
          <ac:chgData name="Viswanathan, Adithya" userId="2352625e-0bcc-4a3f-bf9a-9ee1acb14357" providerId="ADAL" clId="{AC64BBDF-03D0-F543-9361-4F99FD78B68F}" dt="2022-05-06T21:12:54.399" v="334" actId="26606"/>
          <ac:spMkLst>
            <pc:docMk/>
            <pc:sldMk cId="933303513" sldId="258"/>
            <ac:spMk id="3" creationId="{48AB3158-69BC-1745-98A3-5682A98722AC}"/>
          </ac:spMkLst>
        </pc:spChg>
        <pc:spChg chg="add del">
          <ac:chgData name="Viswanathan, Adithya" userId="2352625e-0bcc-4a3f-bf9a-9ee1acb14357" providerId="ADAL" clId="{AC64BBDF-03D0-F543-9361-4F99FD78B68F}" dt="2022-05-06T21:13:03.982" v="337" actId="26606"/>
          <ac:spMkLst>
            <pc:docMk/>
            <pc:sldMk cId="933303513" sldId="258"/>
            <ac:spMk id="71" creationId="{8D1AA55E-40D5-461B-A5A8-4AE8AAB71B08}"/>
          </ac:spMkLst>
        </pc:spChg>
        <pc:spChg chg="add del">
          <ac:chgData name="Viswanathan, Adithya" userId="2352625e-0bcc-4a3f-bf9a-9ee1acb14357" providerId="ADAL" clId="{AC64BBDF-03D0-F543-9361-4F99FD78B68F}" dt="2022-05-06T21:13:03.982" v="337" actId="26606"/>
          <ac:spMkLst>
            <pc:docMk/>
            <pc:sldMk cId="933303513" sldId="258"/>
            <ac:spMk id="75" creationId="{6CB927A4-E432-4310-9CD5-E89FF5063179}"/>
          </ac:spMkLst>
        </pc:spChg>
        <pc:spChg chg="add del">
          <ac:chgData name="Viswanathan, Adithya" userId="2352625e-0bcc-4a3f-bf9a-9ee1acb14357" providerId="ADAL" clId="{AC64BBDF-03D0-F543-9361-4F99FD78B68F}" dt="2022-05-06T21:13:03.982" v="337" actId="26606"/>
          <ac:spMkLst>
            <pc:docMk/>
            <pc:sldMk cId="933303513" sldId="258"/>
            <ac:spMk id="77" creationId="{E3020543-B24B-4EC4-8FFC-8DD88EEA91A8}"/>
          </ac:spMkLst>
        </pc:spChg>
        <pc:spChg chg="add">
          <ac:chgData name="Viswanathan, Adithya" userId="2352625e-0bcc-4a3f-bf9a-9ee1acb14357" providerId="ADAL" clId="{AC64BBDF-03D0-F543-9361-4F99FD78B68F}" dt="2022-05-06T21:13:03.982" v="337" actId="26606"/>
          <ac:spMkLst>
            <pc:docMk/>
            <pc:sldMk cId="933303513" sldId="258"/>
            <ac:spMk id="135" creationId="{8D1AA55E-40D5-461B-A5A8-4AE8AAB71B08}"/>
          </ac:spMkLst>
        </pc:spChg>
        <pc:spChg chg="add">
          <ac:chgData name="Viswanathan, Adithya" userId="2352625e-0bcc-4a3f-bf9a-9ee1acb14357" providerId="ADAL" clId="{AC64BBDF-03D0-F543-9361-4F99FD78B68F}" dt="2022-05-06T21:13:03.982" v="337" actId="26606"/>
          <ac:spMkLst>
            <pc:docMk/>
            <pc:sldMk cId="933303513" sldId="258"/>
            <ac:spMk id="139" creationId="{6CB927A4-E432-4310-9CD5-E89FF5063179}"/>
          </ac:spMkLst>
        </pc:spChg>
        <pc:spChg chg="add">
          <ac:chgData name="Viswanathan, Adithya" userId="2352625e-0bcc-4a3f-bf9a-9ee1acb14357" providerId="ADAL" clId="{AC64BBDF-03D0-F543-9361-4F99FD78B68F}" dt="2022-05-06T21:13:03.982" v="337" actId="26606"/>
          <ac:spMkLst>
            <pc:docMk/>
            <pc:sldMk cId="933303513" sldId="258"/>
            <ac:spMk id="141" creationId="{E3020543-B24B-4EC4-8FFC-8DD88EEA91A8}"/>
          </ac:spMkLst>
        </pc:spChg>
        <pc:picChg chg="add mod">
          <ac:chgData name="Viswanathan, Adithya" userId="2352625e-0bcc-4a3f-bf9a-9ee1acb14357" providerId="ADAL" clId="{AC64BBDF-03D0-F543-9361-4F99FD78B68F}" dt="2022-05-06T21:13:17.716" v="342" actId="1076"/>
          <ac:picMkLst>
            <pc:docMk/>
            <pc:sldMk cId="933303513" sldId="258"/>
            <ac:picMk id="1026" creationId="{3B87C28C-E959-8E43-8B8C-63577CCAEDEC}"/>
          </ac:picMkLst>
        </pc:picChg>
        <pc:cxnChg chg="add del">
          <ac:chgData name="Viswanathan, Adithya" userId="2352625e-0bcc-4a3f-bf9a-9ee1acb14357" providerId="ADAL" clId="{AC64BBDF-03D0-F543-9361-4F99FD78B68F}" dt="2022-05-06T21:13:03.982" v="337" actId="26606"/>
          <ac:cxnSpMkLst>
            <pc:docMk/>
            <pc:sldMk cId="933303513" sldId="258"/>
            <ac:cxnSpMk id="73" creationId="{7EB498BD-8089-4626-91EA-4978EBEF535E}"/>
          </ac:cxnSpMkLst>
        </pc:cxnChg>
        <pc:cxnChg chg="add">
          <ac:chgData name="Viswanathan, Adithya" userId="2352625e-0bcc-4a3f-bf9a-9ee1acb14357" providerId="ADAL" clId="{AC64BBDF-03D0-F543-9361-4F99FD78B68F}" dt="2022-05-06T21:13:03.982" v="337" actId="26606"/>
          <ac:cxnSpMkLst>
            <pc:docMk/>
            <pc:sldMk cId="933303513" sldId="258"/>
            <ac:cxnSpMk id="137" creationId="{7EB498BD-8089-4626-91EA-4978EBEF535E}"/>
          </ac:cxnSpMkLst>
        </pc:cxnChg>
      </pc:sldChg>
      <pc:sldChg chg="addSp delSp modSp new mod setBg">
        <pc:chgData name="Viswanathan, Adithya" userId="2352625e-0bcc-4a3f-bf9a-9ee1acb14357" providerId="ADAL" clId="{AC64BBDF-03D0-F543-9361-4F99FD78B68F}" dt="2022-05-06T21:17:12.693" v="684" actId="26606"/>
        <pc:sldMkLst>
          <pc:docMk/>
          <pc:sldMk cId="4062456400" sldId="259"/>
        </pc:sldMkLst>
        <pc:spChg chg="mod">
          <ac:chgData name="Viswanathan, Adithya" userId="2352625e-0bcc-4a3f-bf9a-9ee1acb14357" providerId="ADAL" clId="{AC64BBDF-03D0-F543-9361-4F99FD78B68F}" dt="2022-05-06T21:17:12.663" v="683" actId="26606"/>
          <ac:spMkLst>
            <pc:docMk/>
            <pc:sldMk cId="4062456400" sldId="259"/>
            <ac:spMk id="2" creationId="{29D11C01-BE70-BA4A-B345-BA2B83FF688A}"/>
          </ac:spMkLst>
        </pc:spChg>
        <pc:spChg chg="del mod">
          <ac:chgData name="Viswanathan, Adithya" userId="2352625e-0bcc-4a3f-bf9a-9ee1acb14357" providerId="ADAL" clId="{AC64BBDF-03D0-F543-9361-4F99FD78B68F}" dt="2022-05-06T21:17:12.693" v="684" actId="26606"/>
          <ac:spMkLst>
            <pc:docMk/>
            <pc:sldMk cId="4062456400" sldId="259"/>
            <ac:spMk id="3" creationId="{2EABB962-E4D8-8041-B9F0-5B865322DDE0}"/>
          </ac:spMkLst>
        </pc:spChg>
        <pc:spChg chg="add del">
          <ac:chgData name="Viswanathan, Adithya" userId="2352625e-0bcc-4a3f-bf9a-9ee1acb14357" providerId="ADAL" clId="{AC64BBDF-03D0-F543-9361-4F99FD78B68F}" dt="2022-05-06T21:17:12.663" v="683" actId="26606"/>
          <ac:spMkLst>
            <pc:docMk/>
            <pc:sldMk cId="4062456400" sldId="259"/>
            <ac:spMk id="8" creationId="{A2679492-7988-4050-9056-542444452411}"/>
          </ac:spMkLst>
        </pc:spChg>
        <pc:spChg chg="add del">
          <ac:chgData name="Viswanathan, Adithya" userId="2352625e-0bcc-4a3f-bf9a-9ee1acb14357" providerId="ADAL" clId="{AC64BBDF-03D0-F543-9361-4F99FD78B68F}" dt="2022-05-06T21:17:08.786" v="681" actId="26606"/>
          <ac:spMkLst>
            <pc:docMk/>
            <pc:sldMk cId="4062456400" sldId="259"/>
            <ac:spMk id="9" creationId="{45CF0CC2-658D-4A87-9D2E-154B0ABE1BA0}"/>
          </ac:spMkLst>
        </pc:spChg>
        <pc:spChg chg="add del">
          <ac:chgData name="Viswanathan, Adithya" userId="2352625e-0bcc-4a3f-bf9a-9ee1acb14357" providerId="ADAL" clId="{AC64BBDF-03D0-F543-9361-4F99FD78B68F}" dt="2022-05-06T21:17:12.663" v="683" actId="26606"/>
          <ac:spMkLst>
            <pc:docMk/>
            <pc:sldMk cId="4062456400" sldId="259"/>
            <ac:spMk id="10" creationId="{B091B163-7D61-4891-ABCF-5C13D9C418D0}"/>
          </ac:spMkLst>
        </pc:spChg>
        <pc:spChg chg="add del">
          <ac:chgData name="Viswanathan, Adithya" userId="2352625e-0bcc-4a3f-bf9a-9ee1acb14357" providerId="ADAL" clId="{AC64BBDF-03D0-F543-9361-4F99FD78B68F}" dt="2022-05-06T21:17:08.786" v="681" actId="26606"/>
          <ac:spMkLst>
            <pc:docMk/>
            <pc:sldMk cId="4062456400" sldId="259"/>
            <ac:spMk id="11" creationId="{796C2CE2-29C3-4EBD-A8BB-82C6CC06950D}"/>
          </ac:spMkLst>
        </pc:spChg>
        <pc:spChg chg="add del">
          <ac:chgData name="Viswanathan, Adithya" userId="2352625e-0bcc-4a3f-bf9a-9ee1acb14357" providerId="ADAL" clId="{AC64BBDF-03D0-F543-9361-4F99FD78B68F}" dt="2022-05-06T21:17:12.663" v="683" actId="26606"/>
          <ac:spMkLst>
            <pc:docMk/>
            <pc:sldMk cId="4062456400" sldId="259"/>
            <ac:spMk id="12" creationId="{6CB927A4-E432-4310-9CD5-E89FF5063179}"/>
          </ac:spMkLst>
        </pc:spChg>
        <pc:spChg chg="add del">
          <ac:chgData name="Viswanathan, Adithya" userId="2352625e-0bcc-4a3f-bf9a-9ee1acb14357" providerId="ADAL" clId="{AC64BBDF-03D0-F543-9361-4F99FD78B68F}" dt="2022-05-06T21:17:08.786" v="681" actId="26606"/>
          <ac:spMkLst>
            <pc:docMk/>
            <pc:sldMk cId="4062456400" sldId="259"/>
            <ac:spMk id="13" creationId="{6CB927A4-E432-4310-9CD5-E89FF5063179}"/>
          </ac:spMkLst>
        </pc:spChg>
        <pc:spChg chg="add del">
          <ac:chgData name="Viswanathan, Adithya" userId="2352625e-0bcc-4a3f-bf9a-9ee1acb14357" providerId="ADAL" clId="{AC64BBDF-03D0-F543-9361-4F99FD78B68F}" dt="2022-05-06T21:17:12.663" v="683" actId="26606"/>
          <ac:spMkLst>
            <pc:docMk/>
            <pc:sldMk cId="4062456400" sldId="259"/>
            <ac:spMk id="14" creationId="{E3020543-B24B-4EC4-8FFC-8DD88EEA91A8}"/>
          </ac:spMkLst>
        </pc:spChg>
        <pc:spChg chg="add del">
          <ac:chgData name="Viswanathan, Adithya" userId="2352625e-0bcc-4a3f-bf9a-9ee1acb14357" providerId="ADAL" clId="{AC64BBDF-03D0-F543-9361-4F99FD78B68F}" dt="2022-05-06T21:17:08.786" v="681" actId="26606"/>
          <ac:spMkLst>
            <pc:docMk/>
            <pc:sldMk cId="4062456400" sldId="259"/>
            <ac:spMk id="15" creationId="{E3020543-B24B-4EC4-8FFC-8DD88EEA91A8}"/>
          </ac:spMkLst>
        </pc:spChg>
        <pc:spChg chg="add del">
          <ac:chgData name="Viswanathan, Adithya" userId="2352625e-0bcc-4a3f-bf9a-9ee1acb14357" providerId="ADAL" clId="{AC64BBDF-03D0-F543-9361-4F99FD78B68F}" dt="2022-05-06T21:17:12.663" v="683" actId="26606"/>
          <ac:spMkLst>
            <pc:docMk/>
            <pc:sldMk cId="4062456400" sldId="259"/>
            <ac:spMk id="16" creationId="{1453BF6C-B012-48B7-B4E8-6D7AC7C27D02}"/>
          </ac:spMkLst>
        </pc:spChg>
        <pc:spChg chg="add del">
          <ac:chgData name="Viswanathan, Adithya" userId="2352625e-0bcc-4a3f-bf9a-9ee1acb14357" providerId="ADAL" clId="{AC64BBDF-03D0-F543-9361-4F99FD78B68F}" dt="2022-05-06T21:17:08.786" v="681" actId="26606"/>
          <ac:spMkLst>
            <pc:docMk/>
            <pc:sldMk cId="4062456400" sldId="259"/>
            <ac:spMk id="17" creationId="{1453BF6C-B012-48B7-B4E8-6D7AC7C27D02}"/>
          </ac:spMkLst>
        </pc:spChg>
        <pc:graphicFrameChg chg="add">
          <ac:chgData name="Viswanathan, Adithya" userId="2352625e-0bcc-4a3f-bf9a-9ee1acb14357" providerId="ADAL" clId="{AC64BBDF-03D0-F543-9361-4F99FD78B68F}" dt="2022-05-06T21:17:12.693" v="684" actId="26606"/>
          <ac:graphicFrameMkLst>
            <pc:docMk/>
            <pc:sldMk cId="4062456400" sldId="259"/>
            <ac:graphicFrameMk id="20" creationId="{9C2A5368-8FB3-A61E-56E0-9B25505E2A05}"/>
          </ac:graphicFrameMkLst>
        </pc:graphicFrameChg>
        <pc:picChg chg="add del">
          <ac:chgData name="Viswanathan, Adithya" userId="2352625e-0bcc-4a3f-bf9a-9ee1acb14357" providerId="ADAL" clId="{AC64BBDF-03D0-F543-9361-4F99FD78B68F}" dt="2022-05-06T21:17:08.786" v="681" actId="26606"/>
          <ac:picMkLst>
            <pc:docMk/>
            <pc:sldMk cId="4062456400" sldId="259"/>
            <ac:picMk id="5" creationId="{04273349-FBA7-9129-08F7-639D1A616809}"/>
          </ac:picMkLst>
        </pc:picChg>
        <pc:cxnChg chg="add del">
          <ac:chgData name="Viswanathan, Adithya" userId="2352625e-0bcc-4a3f-bf9a-9ee1acb14357" providerId="ADAL" clId="{AC64BBDF-03D0-F543-9361-4F99FD78B68F}" dt="2022-05-06T21:17:12.663" v="683" actId="26606"/>
          <ac:cxnSpMkLst>
            <pc:docMk/>
            <pc:sldMk cId="4062456400" sldId="259"/>
            <ac:cxnSpMk id="18" creationId="{C49DA8F6-BCC1-4447-B54C-57856834B94B}"/>
          </ac:cxnSpMkLst>
        </pc:cxnChg>
        <pc:cxnChg chg="add del">
          <ac:chgData name="Viswanathan, Adithya" userId="2352625e-0bcc-4a3f-bf9a-9ee1acb14357" providerId="ADAL" clId="{AC64BBDF-03D0-F543-9361-4F99FD78B68F}" dt="2022-05-06T21:17:08.786" v="681" actId="26606"/>
          <ac:cxnSpMkLst>
            <pc:docMk/>
            <pc:sldMk cId="4062456400" sldId="259"/>
            <ac:cxnSpMk id="19" creationId="{BF76EB78-6E9D-49A9-ADC5-7BCCD6F1FD48}"/>
          </ac:cxnSpMkLst>
        </pc:cxnChg>
      </pc:sldChg>
      <pc:sldChg chg="addSp delSp modSp add mod setBg">
        <pc:chgData name="Viswanathan, Adithya" userId="2352625e-0bcc-4a3f-bf9a-9ee1acb14357" providerId="ADAL" clId="{AC64BBDF-03D0-F543-9361-4F99FD78B68F}" dt="2022-05-06T21:15:14.216" v="491" actId="26606"/>
        <pc:sldMkLst>
          <pc:docMk/>
          <pc:sldMk cId="432622216" sldId="260"/>
        </pc:sldMkLst>
        <pc:spChg chg="mod">
          <ac:chgData name="Viswanathan, Adithya" userId="2352625e-0bcc-4a3f-bf9a-9ee1acb14357" providerId="ADAL" clId="{AC64BBDF-03D0-F543-9361-4F99FD78B68F}" dt="2022-05-06T21:15:14.132" v="490" actId="26606"/>
          <ac:spMkLst>
            <pc:docMk/>
            <pc:sldMk cId="432622216" sldId="260"/>
            <ac:spMk id="2" creationId="{374B6A9C-D5EF-F343-B755-7B754ACF58FB}"/>
          </ac:spMkLst>
        </pc:spChg>
        <pc:spChg chg="del mod">
          <ac:chgData name="Viswanathan, Adithya" userId="2352625e-0bcc-4a3f-bf9a-9ee1acb14357" providerId="ADAL" clId="{AC64BBDF-03D0-F543-9361-4F99FD78B68F}" dt="2022-05-06T21:14:30.423" v="472" actId="26606"/>
          <ac:spMkLst>
            <pc:docMk/>
            <pc:sldMk cId="432622216" sldId="260"/>
            <ac:spMk id="3" creationId="{48AB3158-69BC-1745-98A3-5682A98722AC}"/>
          </ac:spMkLst>
        </pc:spChg>
        <pc:spChg chg="add del">
          <ac:chgData name="Viswanathan, Adithya" userId="2352625e-0bcc-4a3f-bf9a-9ee1acb14357" providerId="ADAL" clId="{AC64BBDF-03D0-F543-9361-4F99FD78B68F}" dt="2022-05-06T21:15:14.216" v="491" actId="26606"/>
          <ac:spMkLst>
            <pc:docMk/>
            <pc:sldMk cId="432622216" sldId="260"/>
            <ac:spMk id="9" creationId="{2659FDB4-FCBE-4A89-B46D-43D4FA54464D}"/>
          </ac:spMkLst>
        </pc:spChg>
        <pc:spChg chg="add del">
          <ac:chgData name="Viswanathan, Adithya" userId="2352625e-0bcc-4a3f-bf9a-9ee1acb14357" providerId="ADAL" clId="{AC64BBDF-03D0-F543-9361-4F99FD78B68F}" dt="2022-05-06T21:15:03.088" v="478" actId="26606"/>
          <ac:spMkLst>
            <pc:docMk/>
            <pc:sldMk cId="432622216" sldId="260"/>
            <ac:spMk id="16" creationId="{383F4F3A-DF89-453C-A499-8C259F6A2F13}"/>
          </ac:spMkLst>
        </pc:spChg>
        <pc:spChg chg="add del">
          <ac:chgData name="Viswanathan, Adithya" userId="2352625e-0bcc-4a3f-bf9a-9ee1acb14357" providerId="ADAL" clId="{AC64BBDF-03D0-F543-9361-4F99FD78B68F}" dt="2022-05-06T21:15:03.088" v="478" actId="26606"/>
          <ac:spMkLst>
            <pc:docMk/>
            <pc:sldMk cId="432622216" sldId="260"/>
            <ac:spMk id="18" creationId="{58BDB0EE-D238-415B-9ED8-62AA6AB2AAD1}"/>
          </ac:spMkLst>
        </pc:spChg>
        <pc:spChg chg="add del">
          <ac:chgData name="Viswanathan, Adithya" userId="2352625e-0bcc-4a3f-bf9a-9ee1acb14357" providerId="ADAL" clId="{AC64BBDF-03D0-F543-9361-4F99FD78B68F}" dt="2022-05-06T21:15:03.088" v="478" actId="26606"/>
          <ac:spMkLst>
            <pc:docMk/>
            <pc:sldMk cId="432622216" sldId="260"/>
            <ac:spMk id="20" creationId="{C5B55FC3-961D-4325-82F1-DE92B0D04E03}"/>
          </ac:spMkLst>
        </pc:spChg>
        <pc:spChg chg="add del">
          <ac:chgData name="Viswanathan, Adithya" userId="2352625e-0bcc-4a3f-bf9a-9ee1acb14357" providerId="ADAL" clId="{AC64BBDF-03D0-F543-9361-4F99FD78B68F}" dt="2022-05-06T21:15:03.088" v="478" actId="26606"/>
          <ac:spMkLst>
            <pc:docMk/>
            <pc:sldMk cId="432622216" sldId="260"/>
            <ac:spMk id="24" creationId="{4C8AB332-D09E-4F28-943C-DABDD4716A3C}"/>
          </ac:spMkLst>
        </pc:spChg>
        <pc:spChg chg="add del">
          <ac:chgData name="Viswanathan, Adithya" userId="2352625e-0bcc-4a3f-bf9a-9ee1acb14357" providerId="ADAL" clId="{AC64BBDF-03D0-F543-9361-4F99FD78B68F}" dt="2022-05-06T21:15:06.266" v="480" actId="26606"/>
          <ac:spMkLst>
            <pc:docMk/>
            <pc:sldMk cId="432622216" sldId="260"/>
            <ac:spMk id="26" creationId="{16AC3602-3348-4F31-9E43-076B03514ECB}"/>
          </ac:spMkLst>
        </pc:spChg>
        <pc:spChg chg="add del">
          <ac:chgData name="Viswanathan, Adithya" userId="2352625e-0bcc-4a3f-bf9a-9ee1acb14357" providerId="ADAL" clId="{AC64BBDF-03D0-F543-9361-4F99FD78B68F}" dt="2022-05-06T21:15:06.266" v="480" actId="26606"/>
          <ac:spMkLst>
            <pc:docMk/>
            <pc:sldMk cId="432622216" sldId="260"/>
            <ac:spMk id="27" creationId="{394094B0-A6C9-44BE-9042-66EF0612F625}"/>
          </ac:spMkLst>
        </pc:spChg>
        <pc:spChg chg="add del">
          <ac:chgData name="Viswanathan, Adithya" userId="2352625e-0bcc-4a3f-bf9a-9ee1acb14357" providerId="ADAL" clId="{AC64BBDF-03D0-F543-9361-4F99FD78B68F}" dt="2022-05-06T21:15:06.266" v="480" actId="26606"/>
          <ac:spMkLst>
            <pc:docMk/>
            <pc:sldMk cId="432622216" sldId="260"/>
            <ac:spMk id="28" creationId="{64C2CA96-0B16-4AA7-B340-33044D238597}"/>
          </ac:spMkLst>
        </pc:spChg>
        <pc:spChg chg="add del">
          <ac:chgData name="Viswanathan, Adithya" userId="2352625e-0bcc-4a3f-bf9a-9ee1acb14357" providerId="ADAL" clId="{AC64BBDF-03D0-F543-9361-4F99FD78B68F}" dt="2022-05-06T21:15:06.266" v="480" actId="26606"/>
          <ac:spMkLst>
            <pc:docMk/>
            <pc:sldMk cId="432622216" sldId="260"/>
            <ac:spMk id="30" creationId="{1D50D7A8-F1D5-4306-8A9B-DD7A73EB8BCE}"/>
          </ac:spMkLst>
        </pc:spChg>
        <pc:spChg chg="add del">
          <ac:chgData name="Viswanathan, Adithya" userId="2352625e-0bcc-4a3f-bf9a-9ee1acb14357" providerId="ADAL" clId="{AC64BBDF-03D0-F543-9361-4F99FD78B68F}" dt="2022-05-06T21:15:07.168" v="482" actId="26606"/>
          <ac:spMkLst>
            <pc:docMk/>
            <pc:sldMk cId="432622216" sldId="260"/>
            <ac:spMk id="32" creationId="{16AC3602-3348-4F31-9E43-076B03514ECB}"/>
          </ac:spMkLst>
        </pc:spChg>
        <pc:spChg chg="add del">
          <ac:chgData name="Viswanathan, Adithya" userId="2352625e-0bcc-4a3f-bf9a-9ee1acb14357" providerId="ADAL" clId="{AC64BBDF-03D0-F543-9361-4F99FD78B68F}" dt="2022-05-06T21:15:07.168" v="482" actId="26606"/>
          <ac:spMkLst>
            <pc:docMk/>
            <pc:sldMk cId="432622216" sldId="260"/>
            <ac:spMk id="34" creationId="{394094B0-A6C9-44BE-9042-66EF0612F625}"/>
          </ac:spMkLst>
        </pc:spChg>
        <pc:spChg chg="add del">
          <ac:chgData name="Viswanathan, Adithya" userId="2352625e-0bcc-4a3f-bf9a-9ee1acb14357" providerId="ADAL" clId="{AC64BBDF-03D0-F543-9361-4F99FD78B68F}" dt="2022-05-06T21:15:07.168" v="482" actId="26606"/>
          <ac:spMkLst>
            <pc:docMk/>
            <pc:sldMk cId="432622216" sldId="260"/>
            <ac:spMk id="35" creationId="{64C2CA96-0B16-4AA7-B340-33044D238597}"/>
          </ac:spMkLst>
        </pc:spChg>
        <pc:spChg chg="add del">
          <ac:chgData name="Viswanathan, Adithya" userId="2352625e-0bcc-4a3f-bf9a-9ee1acb14357" providerId="ADAL" clId="{AC64BBDF-03D0-F543-9361-4F99FD78B68F}" dt="2022-05-06T21:15:07.168" v="482" actId="26606"/>
          <ac:spMkLst>
            <pc:docMk/>
            <pc:sldMk cId="432622216" sldId="260"/>
            <ac:spMk id="36" creationId="{1D50D7A8-F1D5-4306-8A9B-DD7A73EB8BCE}"/>
          </ac:spMkLst>
        </pc:spChg>
        <pc:spChg chg="add del">
          <ac:chgData name="Viswanathan, Adithya" userId="2352625e-0bcc-4a3f-bf9a-9ee1acb14357" providerId="ADAL" clId="{AC64BBDF-03D0-F543-9361-4F99FD78B68F}" dt="2022-05-06T21:15:08.174" v="484" actId="26606"/>
          <ac:spMkLst>
            <pc:docMk/>
            <pc:sldMk cId="432622216" sldId="260"/>
            <ac:spMk id="38" creationId="{16AC3602-3348-4F31-9E43-076B03514ECB}"/>
          </ac:spMkLst>
        </pc:spChg>
        <pc:spChg chg="add del">
          <ac:chgData name="Viswanathan, Adithya" userId="2352625e-0bcc-4a3f-bf9a-9ee1acb14357" providerId="ADAL" clId="{AC64BBDF-03D0-F543-9361-4F99FD78B68F}" dt="2022-05-06T21:15:08.174" v="484" actId="26606"/>
          <ac:spMkLst>
            <pc:docMk/>
            <pc:sldMk cId="432622216" sldId="260"/>
            <ac:spMk id="39" creationId="{394094B0-A6C9-44BE-9042-66EF0612F625}"/>
          </ac:spMkLst>
        </pc:spChg>
        <pc:spChg chg="add del">
          <ac:chgData name="Viswanathan, Adithya" userId="2352625e-0bcc-4a3f-bf9a-9ee1acb14357" providerId="ADAL" clId="{AC64BBDF-03D0-F543-9361-4F99FD78B68F}" dt="2022-05-06T21:15:08.174" v="484" actId="26606"/>
          <ac:spMkLst>
            <pc:docMk/>
            <pc:sldMk cId="432622216" sldId="260"/>
            <ac:spMk id="40" creationId="{64C2CA96-0B16-4AA7-B340-33044D238597}"/>
          </ac:spMkLst>
        </pc:spChg>
        <pc:spChg chg="add del">
          <ac:chgData name="Viswanathan, Adithya" userId="2352625e-0bcc-4a3f-bf9a-9ee1acb14357" providerId="ADAL" clId="{AC64BBDF-03D0-F543-9361-4F99FD78B68F}" dt="2022-05-06T21:15:08.174" v="484" actId="26606"/>
          <ac:spMkLst>
            <pc:docMk/>
            <pc:sldMk cId="432622216" sldId="260"/>
            <ac:spMk id="42" creationId="{1D50D7A8-F1D5-4306-8A9B-DD7A73EB8BCE}"/>
          </ac:spMkLst>
        </pc:spChg>
        <pc:spChg chg="add del">
          <ac:chgData name="Viswanathan, Adithya" userId="2352625e-0bcc-4a3f-bf9a-9ee1acb14357" providerId="ADAL" clId="{AC64BBDF-03D0-F543-9361-4F99FD78B68F}" dt="2022-05-06T21:15:10.451" v="486" actId="26606"/>
          <ac:spMkLst>
            <pc:docMk/>
            <pc:sldMk cId="432622216" sldId="260"/>
            <ac:spMk id="44" creationId="{16AC3602-3348-4F31-9E43-076B03514ECB}"/>
          </ac:spMkLst>
        </pc:spChg>
        <pc:spChg chg="add del">
          <ac:chgData name="Viswanathan, Adithya" userId="2352625e-0bcc-4a3f-bf9a-9ee1acb14357" providerId="ADAL" clId="{AC64BBDF-03D0-F543-9361-4F99FD78B68F}" dt="2022-05-06T21:15:10.451" v="486" actId="26606"/>
          <ac:spMkLst>
            <pc:docMk/>
            <pc:sldMk cId="432622216" sldId="260"/>
            <ac:spMk id="46" creationId="{394094B0-A6C9-44BE-9042-66EF0612F625}"/>
          </ac:spMkLst>
        </pc:spChg>
        <pc:spChg chg="add del">
          <ac:chgData name="Viswanathan, Adithya" userId="2352625e-0bcc-4a3f-bf9a-9ee1acb14357" providerId="ADAL" clId="{AC64BBDF-03D0-F543-9361-4F99FD78B68F}" dt="2022-05-06T21:15:10.451" v="486" actId="26606"/>
          <ac:spMkLst>
            <pc:docMk/>
            <pc:sldMk cId="432622216" sldId="260"/>
            <ac:spMk id="47" creationId="{64C2CA96-0B16-4AA7-B340-33044D238597}"/>
          </ac:spMkLst>
        </pc:spChg>
        <pc:spChg chg="add del">
          <ac:chgData name="Viswanathan, Adithya" userId="2352625e-0bcc-4a3f-bf9a-9ee1acb14357" providerId="ADAL" clId="{AC64BBDF-03D0-F543-9361-4F99FD78B68F}" dt="2022-05-06T21:15:10.451" v="486" actId="26606"/>
          <ac:spMkLst>
            <pc:docMk/>
            <pc:sldMk cId="432622216" sldId="260"/>
            <ac:spMk id="48" creationId="{1D50D7A8-F1D5-4306-8A9B-DD7A73EB8BCE}"/>
          </ac:spMkLst>
        </pc:spChg>
        <pc:spChg chg="add del">
          <ac:chgData name="Viswanathan, Adithya" userId="2352625e-0bcc-4a3f-bf9a-9ee1acb14357" providerId="ADAL" clId="{AC64BBDF-03D0-F543-9361-4F99FD78B68F}" dt="2022-05-06T21:15:11.704" v="488" actId="26606"/>
          <ac:spMkLst>
            <pc:docMk/>
            <pc:sldMk cId="432622216" sldId="260"/>
            <ac:spMk id="50" creationId="{547C64C2-FC09-4323-A32D-5DCB300ADA1A}"/>
          </ac:spMkLst>
        </pc:spChg>
        <pc:spChg chg="add del">
          <ac:chgData name="Viswanathan, Adithya" userId="2352625e-0bcc-4a3f-bf9a-9ee1acb14357" providerId="ADAL" clId="{AC64BBDF-03D0-F543-9361-4F99FD78B68F}" dt="2022-05-06T21:15:11.704" v="488" actId="26606"/>
          <ac:spMkLst>
            <pc:docMk/>
            <pc:sldMk cId="432622216" sldId="260"/>
            <ac:spMk id="52" creationId="{58BDB0EE-D238-415B-9ED8-62AA6AB2AAD1}"/>
          </ac:spMkLst>
        </pc:spChg>
        <pc:spChg chg="add del">
          <ac:chgData name="Viswanathan, Adithya" userId="2352625e-0bcc-4a3f-bf9a-9ee1acb14357" providerId="ADAL" clId="{AC64BBDF-03D0-F543-9361-4F99FD78B68F}" dt="2022-05-06T21:15:11.704" v="488" actId="26606"/>
          <ac:spMkLst>
            <pc:docMk/>
            <pc:sldMk cId="432622216" sldId="260"/>
            <ac:spMk id="53" creationId="{C5B55FC3-961D-4325-82F1-DE92B0D04E03}"/>
          </ac:spMkLst>
        </pc:spChg>
        <pc:spChg chg="add del">
          <ac:chgData name="Viswanathan, Adithya" userId="2352625e-0bcc-4a3f-bf9a-9ee1acb14357" providerId="ADAL" clId="{AC64BBDF-03D0-F543-9361-4F99FD78B68F}" dt="2022-05-06T21:15:11.704" v="488" actId="26606"/>
          <ac:spMkLst>
            <pc:docMk/>
            <pc:sldMk cId="432622216" sldId="260"/>
            <ac:spMk id="54" creationId="{4C8AB332-D09E-4F28-943C-DABDD4716A3C}"/>
          </ac:spMkLst>
        </pc:spChg>
        <pc:spChg chg="add del">
          <ac:chgData name="Viswanathan, Adithya" userId="2352625e-0bcc-4a3f-bf9a-9ee1acb14357" providerId="ADAL" clId="{AC64BBDF-03D0-F543-9361-4F99FD78B68F}" dt="2022-05-06T21:15:14.132" v="490" actId="26606"/>
          <ac:spMkLst>
            <pc:docMk/>
            <pc:sldMk cId="432622216" sldId="260"/>
            <ac:spMk id="56" creationId="{383F4F3A-DF89-453C-A499-8C259F6A2F13}"/>
          </ac:spMkLst>
        </pc:spChg>
        <pc:spChg chg="add del">
          <ac:chgData name="Viswanathan, Adithya" userId="2352625e-0bcc-4a3f-bf9a-9ee1acb14357" providerId="ADAL" clId="{AC64BBDF-03D0-F543-9361-4F99FD78B68F}" dt="2022-05-06T21:15:14.132" v="490" actId="26606"/>
          <ac:spMkLst>
            <pc:docMk/>
            <pc:sldMk cId="432622216" sldId="260"/>
            <ac:spMk id="57" creationId="{58BDB0EE-D238-415B-9ED8-62AA6AB2AAD1}"/>
          </ac:spMkLst>
        </pc:spChg>
        <pc:spChg chg="add del">
          <ac:chgData name="Viswanathan, Adithya" userId="2352625e-0bcc-4a3f-bf9a-9ee1acb14357" providerId="ADAL" clId="{AC64BBDF-03D0-F543-9361-4F99FD78B68F}" dt="2022-05-06T21:15:14.132" v="490" actId="26606"/>
          <ac:spMkLst>
            <pc:docMk/>
            <pc:sldMk cId="432622216" sldId="260"/>
            <ac:spMk id="58" creationId="{C5B55FC3-961D-4325-82F1-DE92B0D04E03}"/>
          </ac:spMkLst>
        </pc:spChg>
        <pc:spChg chg="add del">
          <ac:chgData name="Viswanathan, Adithya" userId="2352625e-0bcc-4a3f-bf9a-9ee1acb14357" providerId="ADAL" clId="{AC64BBDF-03D0-F543-9361-4F99FD78B68F}" dt="2022-05-06T21:15:14.132" v="490" actId="26606"/>
          <ac:spMkLst>
            <pc:docMk/>
            <pc:sldMk cId="432622216" sldId="260"/>
            <ac:spMk id="60" creationId="{4C8AB332-D09E-4F28-943C-DABDD4716A3C}"/>
          </ac:spMkLst>
        </pc:spChg>
        <pc:spChg chg="add">
          <ac:chgData name="Viswanathan, Adithya" userId="2352625e-0bcc-4a3f-bf9a-9ee1acb14357" providerId="ADAL" clId="{AC64BBDF-03D0-F543-9361-4F99FD78B68F}" dt="2022-05-06T21:15:14.216" v="491" actId="26606"/>
          <ac:spMkLst>
            <pc:docMk/>
            <pc:sldMk cId="432622216" sldId="260"/>
            <ac:spMk id="62" creationId="{2659FDB4-FCBE-4A89-B46D-43D4FA54464D}"/>
          </ac:spMkLst>
        </pc:spChg>
        <pc:graphicFrameChg chg="add mod modGraphic">
          <ac:chgData name="Viswanathan, Adithya" userId="2352625e-0bcc-4a3f-bf9a-9ee1acb14357" providerId="ADAL" clId="{AC64BBDF-03D0-F543-9361-4F99FD78B68F}" dt="2022-05-06T21:15:14.216" v="491" actId="26606"/>
          <ac:graphicFrameMkLst>
            <pc:docMk/>
            <pc:sldMk cId="432622216" sldId="260"/>
            <ac:graphicFrameMk id="5" creationId="{01288C91-BFD9-7196-0E91-32AEE600D1B7}"/>
          </ac:graphicFrameMkLst>
        </pc:graphicFrameChg>
        <pc:cxnChg chg="add del">
          <ac:chgData name="Viswanathan, Adithya" userId="2352625e-0bcc-4a3f-bf9a-9ee1acb14357" providerId="ADAL" clId="{AC64BBDF-03D0-F543-9361-4F99FD78B68F}" dt="2022-05-06T21:15:14.216" v="491" actId="26606"/>
          <ac:cxnSpMkLst>
            <pc:docMk/>
            <pc:sldMk cId="432622216" sldId="260"/>
            <ac:cxnSpMk id="11" creationId="{C8F51B3F-8331-4E4A-AE96-D47B1006EEAD}"/>
          </ac:cxnSpMkLst>
        </pc:cxnChg>
        <pc:cxnChg chg="add del">
          <ac:chgData name="Viswanathan, Adithya" userId="2352625e-0bcc-4a3f-bf9a-9ee1acb14357" providerId="ADAL" clId="{AC64BBDF-03D0-F543-9361-4F99FD78B68F}" dt="2022-05-06T21:15:03.088" v="478" actId="26606"/>
          <ac:cxnSpMkLst>
            <pc:docMk/>
            <pc:sldMk cId="432622216" sldId="260"/>
            <ac:cxnSpMk id="22" creationId="{C8F51B3F-8331-4E4A-AE96-D47B1006EEAD}"/>
          </ac:cxnSpMkLst>
        </pc:cxnChg>
        <pc:cxnChg chg="add del">
          <ac:chgData name="Viswanathan, Adithya" userId="2352625e-0bcc-4a3f-bf9a-9ee1acb14357" providerId="ADAL" clId="{AC64BBDF-03D0-F543-9361-4F99FD78B68F}" dt="2022-05-06T21:15:06.266" v="480" actId="26606"/>
          <ac:cxnSpMkLst>
            <pc:docMk/>
            <pc:sldMk cId="432622216" sldId="260"/>
            <ac:cxnSpMk id="29" creationId="{94169334-264D-4176-8BDE-037249A61B4E}"/>
          </ac:cxnSpMkLst>
        </pc:cxnChg>
        <pc:cxnChg chg="add del">
          <ac:chgData name="Viswanathan, Adithya" userId="2352625e-0bcc-4a3f-bf9a-9ee1acb14357" providerId="ADAL" clId="{AC64BBDF-03D0-F543-9361-4F99FD78B68F}" dt="2022-05-06T21:15:07.168" v="482" actId="26606"/>
          <ac:cxnSpMkLst>
            <pc:docMk/>
            <pc:sldMk cId="432622216" sldId="260"/>
            <ac:cxnSpMk id="33" creationId="{94169334-264D-4176-8BDE-037249A61B4E}"/>
          </ac:cxnSpMkLst>
        </pc:cxnChg>
        <pc:cxnChg chg="add del">
          <ac:chgData name="Viswanathan, Adithya" userId="2352625e-0bcc-4a3f-bf9a-9ee1acb14357" providerId="ADAL" clId="{AC64BBDF-03D0-F543-9361-4F99FD78B68F}" dt="2022-05-06T21:15:08.174" v="484" actId="26606"/>
          <ac:cxnSpMkLst>
            <pc:docMk/>
            <pc:sldMk cId="432622216" sldId="260"/>
            <ac:cxnSpMk id="41" creationId="{94169334-264D-4176-8BDE-037249A61B4E}"/>
          </ac:cxnSpMkLst>
        </pc:cxnChg>
        <pc:cxnChg chg="add del">
          <ac:chgData name="Viswanathan, Adithya" userId="2352625e-0bcc-4a3f-bf9a-9ee1acb14357" providerId="ADAL" clId="{AC64BBDF-03D0-F543-9361-4F99FD78B68F}" dt="2022-05-06T21:15:10.451" v="486" actId="26606"/>
          <ac:cxnSpMkLst>
            <pc:docMk/>
            <pc:sldMk cId="432622216" sldId="260"/>
            <ac:cxnSpMk id="45" creationId="{94169334-264D-4176-8BDE-037249A61B4E}"/>
          </ac:cxnSpMkLst>
        </pc:cxnChg>
        <pc:cxnChg chg="add del">
          <ac:chgData name="Viswanathan, Adithya" userId="2352625e-0bcc-4a3f-bf9a-9ee1acb14357" providerId="ADAL" clId="{AC64BBDF-03D0-F543-9361-4F99FD78B68F}" dt="2022-05-06T21:15:11.704" v="488" actId="26606"/>
          <ac:cxnSpMkLst>
            <pc:docMk/>
            <pc:sldMk cId="432622216" sldId="260"/>
            <ac:cxnSpMk id="51" creationId="{C8F51B3F-8331-4E4A-AE96-D47B1006EEAD}"/>
          </ac:cxnSpMkLst>
        </pc:cxnChg>
        <pc:cxnChg chg="add del">
          <ac:chgData name="Viswanathan, Adithya" userId="2352625e-0bcc-4a3f-bf9a-9ee1acb14357" providerId="ADAL" clId="{AC64BBDF-03D0-F543-9361-4F99FD78B68F}" dt="2022-05-06T21:15:14.132" v="490" actId="26606"/>
          <ac:cxnSpMkLst>
            <pc:docMk/>
            <pc:sldMk cId="432622216" sldId="260"/>
            <ac:cxnSpMk id="59" creationId="{C8F51B3F-8331-4E4A-AE96-D47B1006EEAD}"/>
          </ac:cxnSpMkLst>
        </pc:cxnChg>
        <pc:cxnChg chg="add">
          <ac:chgData name="Viswanathan, Adithya" userId="2352625e-0bcc-4a3f-bf9a-9ee1acb14357" providerId="ADAL" clId="{AC64BBDF-03D0-F543-9361-4F99FD78B68F}" dt="2022-05-06T21:15:14.216" v="491" actId="26606"/>
          <ac:cxnSpMkLst>
            <pc:docMk/>
            <pc:sldMk cId="432622216" sldId="260"/>
            <ac:cxnSpMk id="63" creationId="{C8F51B3F-8331-4E4A-AE96-D47B1006EEAD}"/>
          </ac:cxnSpMkLst>
        </pc:cxnChg>
      </pc:sldChg>
      <pc:sldChg chg="modSp add del mod">
        <pc:chgData name="Viswanathan, Adithya" userId="2352625e-0bcc-4a3f-bf9a-9ee1acb14357" providerId="ADAL" clId="{AC64BBDF-03D0-F543-9361-4F99FD78B68F}" dt="2022-05-06T21:15:37.459" v="508" actId="2696"/>
        <pc:sldMkLst>
          <pc:docMk/>
          <pc:sldMk cId="3193777968" sldId="261"/>
        </pc:sldMkLst>
        <pc:spChg chg="mod">
          <ac:chgData name="Viswanathan, Adithya" userId="2352625e-0bcc-4a3f-bf9a-9ee1acb14357" providerId="ADAL" clId="{AC64BBDF-03D0-F543-9361-4F99FD78B68F}" dt="2022-05-06T21:15:35.819" v="507" actId="20577"/>
          <ac:spMkLst>
            <pc:docMk/>
            <pc:sldMk cId="3193777968" sldId="261"/>
            <ac:spMk id="3" creationId="{48AB3158-69BC-1745-98A3-5682A98722AC}"/>
          </ac:spMkLst>
        </pc:spChg>
      </pc:sldChg>
      <pc:sldChg chg="addSp delSp modSp add mod">
        <pc:chgData name="Viswanathan, Adithya" userId="2352625e-0bcc-4a3f-bf9a-9ee1acb14357" providerId="ADAL" clId="{AC64BBDF-03D0-F543-9361-4F99FD78B68F}" dt="2022-05-06T21:24:39.115" v="831" actId="1076"/>
        <pc:sldMkLst>
          <pc:docMk/>
          <pc:sldMk cId="2663877520" sldId="262"/>
        </pc:sldMkLst>
        <pc:spChg chg="mod">
          <ac:chgData name="Viswanathan, Adithya" userId="2352625e-0bcc-4a3f-bf9a-9ee1acb14357" providerId="ADAL" clId="{AC64BBDF-03D0-F543-9361-4F99FD78B68F}" dt="2022-05-06T21:24:39.115" v="831" actId="1076"/>
          <ac:spMkLst>
            <pc:docMk/>
            <pc:sldMk cId="2663877520" sldId="262"/>
            <ac:spMk id="2" creationId="{29D11C01-BE70-BA4A-B345-BA2B83FF688A}"/>
          </ac:spMkLst>
        </pc:spChg>
        <pc:spChg chg="del">
          <ac:chgData name="Viswanathan, Adithya" userId="2352625e-0bcc-4a3f-bf9a-9ee1acb14357" providerId="ADAL" clId="{AC64BBDF-03D0-F543-9361-4F99FD78B68F}" dt="2022-05-06T21:19:29.575" v="687"/>
          <ac:spMkLst>
            <pc:docMk/>
            <pc:sldMk cId="2663877520" sldId="262"/>
            <ac:spMk id="3" creationId="{2EABB962-E4D8-8041-B9F0-5B865322DDE0}"/>
          </ac:spMkLst>
        </pc:spChg>
        <pc:spChg chg="add mod">
          <ac:chgData name="Viswanathan, Adithya" userId="2352625e-0bcc-4a3f-bf9a-9ee1acb14357" providerId="ADAL" clId="{AC64BBDF-03D0-F543-9361-4F99FD78B68F}" dt="2022-05-06T21:22:42.128" v="754" actId="13926"/>
          <ac:spMkLst>
            <pc:docMk/>
            <pc:sldMk cId="2663877520" sldId="262"/>
            <ac:spMk id="4" creationId="{B86430DF-3E3F-1340-9ABB-ADDF24474E15}"/>
          </ac:spMkLst>
        </pc:spChg>
        <pc:spChg chg="add del mod">
          <ac:chgData name="Viswanathan, Adithya" userId="2352625e-0bcc-4a3f-bf9a-9ee1acb14357" providerId="ADAL" clId="{AC64BBDF-03D0-F543-9361-4F99FD78B68F}" dt="2022-05-06T21:22:33.043" v="752" actId="478"/>
          <ac:spMkLst>
            <pc:docMk/>
            <pc:sldMk cId="2663877520" sldId="262"/>
            <ac:spMk id="10" creationId="{F109363F-B1B8-3F42-A6D5-CA6782B952BB}"/>
          </ac:spMkLst>
        </pc:spChg>
        <pc:spChg chg="add mod">
          <ac:chgData name="Viswanathan, Adithya" userId="2352625e-0bcc-4a3f-bf9a-9ee1acb14357" providerId="ADAL" clId="{AC64BBDF-03D0-F543-9361-4F99FD78B68F}" dt="2022-05-06T21:23:10.878" v="778" actId="1076"/>
          <ac:spMkLst>
            <pc:docMk/>
            <pc:sldMk cId="2663877520" sldId="262"/>
            <ac:spMk id="11" creationId="{5DDF7B4C-EF0F-404B-ADAC-09E3BE7C9FCD}"/>
          </ac:spMkLst>
        </pc:spChg>
        <pc:spChg chg="add mod">
          <ac:chgData name="Viswanathan, Adithya" userId="2352625e-0bcc-4a3f-bf9a-9ee1acb14357" providerId="ADAL" clId="{AC64BBDF-03D0-F543-9361-4F99FD78B68F}" dt="2022-05-06T21:23:27.444" v="793" actId="1076"/>
          <ac:spMkLst>
            <pc:docMk/>
            <pc:sldMk cId="2663877520" sldId="262"/>
            <ac:spMk id="12" creationId="{CA541FCC-E1D8-6243-A567-2114B867A2F4}"/>
          </ac:spMkLst>
        </pc:spChg>
        <pc:spChg chg="add mod">
          <ac:chgData name="Viswanathan, Adithya" userId="2352625e-0bcc-4a3f-bf9a-9ee1acb14357" providerId="ADAL" clId="{AC64BBDF-03D0-F543-9361-4F99FD78B68F}" dt="2022-05-06T21:23:40.512" v="810" actId="1076"/>
          <ac:spMkLst>
            <pc:docMk/>
            <pc:sldMk cId="2663877520" sldId="262"/>
            <ac:spMk id="13" creationId="{3C9A86B4-92F0-B047-89CF-53F3F257E5FF}"/>
          </ac:spMkLst>
        </pc:spChg>
        <pc:picChg chg="add mod">
          <ac:chgData name="Viswanathan, Adithya" userId="2352625e-0bcc-4a3f-bf9a-9ee1acb14357" providerId="ADAL" clId="{AC64BBDF-03D0-F543-9361-4F99FD78B68F}" dt="2022-05-06T21:20:55.634" v="703" actId="1076"/>
          <ac:picMkLst>
            <pc:docMk/>
            <pc:sldMk cId="2663877520" sldId="262"/>
            <ac:picMk id="2050" creationId="{4DFA43DE-5B91-DD4C-869A-BBC0E7D099A8}"/>
          </ac:picMkLst>
        </pc:picChg>
        <pc:picChg chg="add mod">
          <ac:chgData name="Viswanathan, Adithya" userId="2352625e-0bcc-4a3f-bf9a-9ee1acb14357" providerId="ADAL" clId="{AC64BBDF-03D0-F543-9361-4F99FD78B68F}" dt="2022-05-06T21:21:23.402" v="713" actId="14100"/>
          <ac:picMkLst>
            <pc:docMk/>
            <pc:sldMk cId="2663877520" sldId="262"/>
            <ac:picMk id="2052" creationId="{43656858-4E5C-7545-AF79-6F1D6D1C3E7C}"/>
          </ac:picMkLst>
        </pc:picChg>
        <pc:picChg chg="add del mod">
          <ac:chgData name="Viswanathan, Adithya" userId="2352625e-0bcc-4a3f-bf9a-9ee1acb14357" providerId="ADAL" clId="{AC64BBDF-03D0-F543-9361-4F99FD78B68F}" dt="2022-05-06T21:20:08.692" v="698" actId="478"/>
          <ac:picMkLst>
            <pc:docMk/>
            <pc:sldMk cId="2663877520" sldId="262"/>
            <ac:picMk id="2054" creationId="{77C7EDE9-AA75-714B-9A23-925A23509B41}"/>
          </ac:picMkLst>
        </pc:picChg>
        <pc:picChg chg="add mod">
          <ac:chgData name="Viswanathan, Adithya" userId="2352625e-0bcc-4a3f-bf9a-9ee1acb14357" providerId="ADAL" clId="{AC64BBDF-03D0-F543-9361-4F99FD78B68F}" dt="2022-05-06T21:21:25.359" v="714" actId="1076"/>
          <ac:picMkLst>
            <pc:docMk/>
            <pc:sldMk cId="2663877520" sldId="262"/>
            <ac:picMk id="2056" creationId="{820733BE-67E4-2E4E-8678-561C1DACD377}"/>
          </ac:picMkLst>
        </pc:picChg>
        <pc:picChg chg="add mod">
          <ac:chgData name="Viswanathan, Adithya" userId="2352625e-0bcc-4a3f-bf9a-9ee1acb14357" providerId="ADAL" clId="{AC64BBDF-03D0-F543-9361-4F99FD78B68F}" dt="2022-05-06T21:21:16.349" v="711" actId="1076"/>
          <ac:picMkLst>
            <pc:docMk/>
            <pc:sldMk cId="2663877520" sldId="262"/>
            <ac:picMk id="2058" creationId="{4E0B726E-D872-354B-975B-ACAA891133FE}"/>
          </ac:picMkLst>
        </pc:picChg>
      </pc:sldChg>
      <pc:sldChg chg="addSp delSp modSp add mod">
        <pc:chgData name="Viswanathan, Adithya" userId="2352625e-0bcc-4a3f-bf9a-9ee1acb14357" providerId="ADAL" clId="{AC64BBDF-03D0-F543-9361-4F99FD78B68F}" dt="2022-05-06T21:24:23.654" v="830" actId="1076"/>
        <pc:sldMkLst>
          <pc:docMk/>
          <pc:sldMk cId="3604481650" sldId="263"/>
        </pc:sldMkLst>
        <pc:spChg chg="del">
          <ac:chgData name="Viswanathan, Adithya" userId="2352625e-0bcc-4a3f-bf9a-9ee1acb14357" providerId="ADAL" clId="{AC64BBDF-03D0-F543-9361-4F99FD78B68F}" dt="2022-05-06T21:19:15.170" v="685"/>
          <ac:spMkLst>
            <pc:docMk/>
            <pc:sldMk cId="3604481650" sldId="263"/>
            <ac:spMk id="3" creationId="{2EABB962-E4D8-8041-B9F0-5B865322DDE0}"/>
          </ac:spMkLst>
        </pc:spChg>
        <pc:spChg chg="add mod">
          <ac:chgData name="Viswanathan, Adithya" userId="2352625e-0bcc-4a3f-bf9a-9ee1acb14357" providerId="ADAL" clId="{AC64BBDF-03D0-F543-9361-4F99FD78B68F}" dt="2022-05-06T21:24:18.008" v="828" actId="1076"/>
          <ac:spMkLst>
            <pc:docMk/>
            <pc:sldMk cId="3604481650" sldId="263"/>
            <ac:spMk id="6" creationId="{828BBFAC-B6B2-C246-8240-78CEFC4F8123}"/>
          </ac:spMkLst>
        </pc:spChg>
        <pc:spChg chg="add mod">
          <ac:chgData name="Viswanathan, Adithya" userId="2352625e-0bcc-4a3f-bf9a-9ee1acb14357" providerId="ADAL" clId="{AC64BBDF-03D0-F543-9361-4F99FD78B68F}" dt="2022-05-06T21:24:23.654" v="830" actId="1076"/>
          <ac:spMkLst>
            <pc:docMk/>
            <pc:sldMk cId="3604481650" sldId="263"/>
            <ac:spMk id="7" creationId="{1A1771B1-873A-DB42-ADD4-DD242C9A9AF3}"/>
          </ac:spMkLst>
        </pc:spChg>
        <pc:picChg chg="add mod">
          <ac:chgData name="Viswanathan, Adithya" userId="2352625e-0bcc-4a3f-bf9a-9ee1acb14357" providerId="ADAL" clId="{AC64BBDF-03D0-F543-9361-4F99FD78B68F}" dt="2022-05-06T21:19:17.686" v="686" actId="27614"/>
          <ac:picMkLst>
            <pc:docMk/>
            <pc:sldMk cId="3604481650" sldId="263"/>
            <ac:picMk id="5" creationId="{FE31B4E9-3456-0B44-93E4-00F7D8EAC0D8}"/>
          </ac:picMkLst>
        </pc:picChg>
      </pc:sldChg>
      <pc:sldChg chg="addSp delSp modSp new mod setBg">
        <pc:chgData name="Viswanathan, Adithya" userId="2352625e-0bcc-4a3f-bf9a-9ee1acb14357" providerId="ADAL" clId="{AC64BBDF-03D0-F543-9361-4F99FD78B68F}" dt="2022-05-06T21:10:31.898" v="148" actId="26606"/>
        <pc:sldMkLst>
          <pc:docMk/>
          <pc:sldMk cId="2298070608" sldId="264"/>
        </pc:sldMkLst>
        <pc:spChg chg="mod">
          <ac:chgData name="Viswanathan, Adithya" userId="2352625e-0bcc-4a3f-bf9a-9ee1acb14357" providerId="ADAL" clId="{AC64BBDF-03D0-F543-9361-4F99FD78B68F}" dt="2022-05-06T21:10:31.860" v="147" actId="26606"/>
          <ac:spMkLst>
            <pc:docMk/>
            <pc:sldMk cId="2298070608" sldId="264"/>
            <ac:spMk id="2" creationId="{5FD81CAD-B0DE-DD4A-8639-47537FF13DE2}"/>
          </ac:spMkLst>
        </pc:spChg>
        <pc:spChg chg="add del mod">
          <ac:chgData name="Viswanathan, Adithya" userId="2352625e-0bcc-4a3f-bf9a-9ee1acb14357" providerId="ADAL" clId="{AC64BBDF-03D0-F543-9361-4F99FD78B68F}" dt="2022-05-06T21:10:31.898" v="148" actId="26606"/>
          <ac:spMkLst>
            <pc:docMk/>
            <pc:sldMk cId="2298070608" sldId="264"/>
            <ac:spMk id="3" creationId="{053CC60C-739B-124C-8F34-84E69BC31C5C}"/>
          </ac:spMkLst>
        </pc:spChg>
        <pc:spChg chg="add del">
          <ac:chgData name="Viswanathan, Adithya" userId="2352625e-0bcc-4a3f-bf9a-9ee1acb14357" providerId="ADAL" clId="{AC64BBDF-03D0-F543-9361-4F99FD78B68F}" dt="2022-05-06T21:10:31.860" v="147" actId="26606"/>
          <ac:spMkLst>
            <pc:docMk/>
            <pc:sldMk cId="2298070608" sldId="264"/>
            <ac:spMk id="9" creationId="{2659FDB4-FCBE-4A89-B46D-43D4FA54464D}"/>
          </ac:spMkLst>
        </pc:spChg>
        <pc:spChg chg="add del">
          <ac:chgData name="Viswanathan, Adithya" userId="2352625e-0bcc-4a3f-bf9a-9ee1acb14357" providerId="ADAL" clId="{AC64BBDF-03D0-F543-9361-4F99FD78B68F}" dt="2022-05-06T21:10:31.860" v="147" actId="26606"/>
          <ac:spMkLst>
            <pc:docMk/>
            <pc:sldMk cId="2298070608" sldId="264"/>
            <ac:spMk id="13" creationId="{58BDB0EE-D238-415B-9ED8-62AA6AB2AAD1}"/>
          </ac:spMkLst>
        </pc:spChg>
        <pc:spChg chg="add del">
          <ac:chgData name="Viswanathan, Adithya" userId="2352625e-0bcc-4a3f-bf9a-9ee1acb14357" providerId="ADAL" clId="{AC64BBDF-03D0-F543-9361-4F99FD78B68F}" dt="2022-05-06T21:10:31.860" v="147" actId="26606"/>
          <ac:spMkLst>
            <pc:docMk/>
            <pc:sldMk cId="2298070608" sldId="264"/>
            <ac:spMk id="15" creationId="{C5B55FC3-961D-4325-82F1-DE92B0D04E03}"/>
          </ac:spMkLst>
        </pc:spChg>
        <pc:spChg chg="add del">
          <ac:chgData name="Viswanathan, Adithya" userId="2352625e-0bcc-4a3f-bf9a-9ee1acb14357" providerId="ADAL" clId="{AC64BBDF-03D0-F543-9361-4F99FD78B68F}" dt="2022-05-06T21:10:31.860" v="147" actId="26606"/>
          <ac:spMkLst>
            <pc:docMk/>
            <pc:sldMk cId="2298070608" sldId="264"/>
            <ac:spMk id="17" creationId="{4C8AB332-D09E-4F28-943C-DABDD4716A3C}"/>
          </ac:spMkLst>
        </pc:spChg>
        <pc:graphicFrameChg chg="add del">
          <ac:chgData name="Viswanathan, Adithya" userId="2352625e-0bcc-4a3f-bf9a-9ee1acb14357" providerId="ADAL" clId="{AC64BBDF-03D0-F543-9361-4F99FD78B68F}" dt="2022-05-06T21:10:31.860" v="147" actId="26606"/>
          <ac:graphicFrameMkLst>
            <pc:docMk/>
            <pc:sldMk cId="2298070608" sldId="264"/>
            <ac:graphicFrameMk id="5" creationId="{3F34A208-CD3C-23EB-45B1-D33B924A3871}"/>
          </ac:graphicFrameMkLst>
        </pc:graphicFrameChg>
        <pc:graphicFrameChg chg="add">
          <ac:chgData name="Viswanathan, Adithya" userId="2352625e-0bcc-4a3f-bf9a-9ee1acb14357" providerId="ADAL" clId="{AC64BBDF-03D0-F543-9361-4F99FD78B68F}" dt="2022-05-06T21:10:31.898" v="148" actId="26606"/>
          <ac:graphicFrameMkLst>
            <pc:docMk/>
            <pc:sldMk cId="2298070608" sldId="264"/>
            <ac:graphicFrameMk id="19" creationId="{CD6067DF-A1C6-DD85-42CB-BE1A5B21BAA6}"/>
          </ac:graphicFrameMkLst>
        </pc:graphicFrameChg>
        <pc:cxnChg chg="add del">
          <ac:chgData name="Viswanathan, Adithya" userId="2352625e-0bcc-4a3f-bf9a-9ee1acb14357" providerId="ADAL" clId="{AC64BBDF-03D0-F543-9361-4F99FD78B68F}" dt="2022-05-06T21:10:31.860" v="147" actId="26606"/>
          <ac:cxnSpMkLst>
            <pc:docMk/>
            <pc:sldMk cId="2298070608" sldId="264"/>
            <ac:cxnSpMk id="11" creationId="{C8F51B3F-8331-4E4A-AE96-D47B1006EEAD}"/>
          </ac:cxnSpMkLst>
        </pc:cxnChg>
      </pc:sldChg>
      <pc:sldChg chg="addSp delSp modSp new mod">
        <pc:chgData name="Viswanathan, Adithya" userId="2352625e-0bcc-4a3f-bf9a-9ee1acb14357" providerId="ADAL" clId="{AC64BBDF-03D0-F543-9361-4F99FD78B68F}" dt="2022-05-06T21:26:22.232" v="922" actId="18245"/>
        <pc:sldMkLst>
          <pc:docMk/>
          <pc:sldMk cId="433122240" sldId="265"/>
        </pc:sldMkLst>
        <pc:spChg chg="mod">
          <ac:chgData name="Viswanathan, Adithya" userId="2352625e-0bcc-4a3f-bf9a-9ee1acb14357" providerId="ADAL" clId="{AC64BBDF-03D0-F543-9361-4F99FD78B68F}" dt="2022-05-06T21:15:43.481" v="516" actId="20577"/>
          <ac:spMkLst>
            <pc:docMk/>
            <pc:sldMk cId="433122240" sldId="265"/>
            <ac:spMk id="2" creationId="{6C2E0E8D-5A7A-CE42-B5C1-FC72C15E5550}"/>
          </ac:spMkLst>
        </pc:spChg>
        <pc:spChg chg="del mod">
          <ac:chgData name="Viswanathan, Adithya" userId="2352625e-0bcc-4a3f-bf9a-9ee1acb14357" providerId="ADAL" clId="{AC64BBDF-03D0-F543-9361-4F99FD78B68F}" dt="2022-05-06T21:25:48.041" v="915" actId="12084"/>
          <ac:spMkLst>
            <pc:docMk/>
            <pc:sldMk cId="433122240" sldId="265"/>
            <ac:spMk id="3" creationId="{8F85D995-D633-9E43-861D-A9E6CA5BACEF}"/>
          </ac:spMkLst>
        </pc:spChg>
        <pc:spChg chg="mod">
          <ac:chgData name="Viswanathan, Adithya" userId="2352625e-0bcc-4a3f-bf9a-9ee1acb14357" providerId="ADAL" clId="{AC64BBDF-03D0-F543-9361-4F99FD78B68F}" dt="2022-05-06T21:26:22.232" v="922" actId="18245"/>
          <ac:spMkLst>
            <pc:docMk/>
            <pc:sldMk cId="433122240" sldId="265"/>
            <ac:spMk id="6" creationId="{8C86BE7F-ADB6-ED4B-B8E7-0A642404A3BC}"/>
          </ac:spMkLst>
        </pc:spChg>
        <pc:spChg chg="mod">
          <ac:chgData name="Viswanathan, Adithya" userId="2352625e-0bcc-4a3f-bf9a-9ee1acb14357" providerId="ADAL" clId="{AC64BBDF-03D0-F543-9361-4F99FD78B68F}" dt="2022-05-06T21:26:22.232" v="922" actId="18245"/>
          <ac:spMkLst>
            <pc:docMk/>
            <pc:sldMk cId="433122240" sldId="265"/>
            <ac:spMk id="7" creationId="{2EFD525F-C3C1-9743-86DF-E19A27EE5F5C}"/>
          </ac:spMkLst>
        </pc:spChg>
        <pc:spChg chg="mod">
          <ac:chgData name="Viswanathan, Adithya" userId="2352625e-0bcc-4a3f-bf9a-9ee1acb14357" providerId="ADAL" clId="{AC64BBDF-03D0-F543-9361-4F99FD78B68F}" dt="2022-05-06T21:26:22.232" v="922" actId="18245"/>
          <ac:spMkLst>
            <pc:docMk/>
            <pc:sldMk cId="433122240" sldId="265"/>
            <ac:spMk id="8" creationId="{614802AD-6D4F-0742-B135-B3422CE47954}"/>
          </ac:spMkLst>
        </pc:spChg>
        <pc:spChg chg="mod">
          <ac:chgData name="Viswanathan, Adithya" userId="2352625e-0bcc-4a3f-bf9a-9ee1acb14357" providerId="ADAL" clId="{AC64BBDF-03D0-F543-9361-4F99FD78B68F}" dt="2022-05-06T21:26:22.232" v="922" actId="18245"/>
          <ac:spMkLst>
            <pc:docMk/>
            <pc:sldMk cId="433122240" sldId="265"/>
            <ac:spMk id="9" creationId="{CFE61A6E-99A9-C046-9EC8-BF0A370AE349}"/>
          </ac:spMkLst>
        </pc:spChg>
        <pc:spChg chg="mod">
          <ac:chgData name="Viswanathan, Adithya" userId="2352625e-0bcc-4a3f-bf9a-9ee1acb14357" providerId="ADAL" clId="{AC64BBDF-03D0-F543-9361-4F99FD78B68F}" dt="2022-05-06T21:26:22.232" v="922" actId="18245"/>
          <ac:spMkLst>
            <pc:docMk/>
            <pc:sldMk cId="433122240" sldId="265"/>
            <ac:spMk id="10" creationId="{0E5EB482-2665-1648-91E6-712901F24B73}"/>
          </ac:spMkLst>
        </pc:spChg>
        <pc:spChg chg="mod">
          <ac:chgData name="Viswanathan, Adithya" userId="2352625e-0bcc-4a3f-bf9a-9ee1acb14357" providerId="ADAL" clId="{AC64BBDF-03D0-F543-9361-4F99FD78B68F}" dt="2022-05-06T21:26:22.232" v="922" actId="18245"/>
          <ac:spMkLst>
            <pc:docMk/>
            <pc:sldMk cId="433122240" sldId="265"/>
            <ac:spMk id="11" creationId="{D857AEA8-7528-5A49-A296-8F3258086F7A}"/>
          </ac:spMkLst>
        </pc:spChg>
        <pc:grpChg chg="mod">
          <ac:chgData name="Viswanathan, Adithya" userId="2352625e-0bcc-4a3f-bf9a-9ee1acb14357" providerId="ADAL" clId="{AC64BBDF-03D0-F543-9361-4F99FD78B68F}" dt="2022-05-06T21:26:22.232" v="922" actId="18245"/>
          <ac:grpSpMkLst>
            <pc:docMk/>
            <pc:sldMk cId="433122240" sldId="265"/>
            <ac:grpSpMk id="5" creationId="{1BCB1FB9-27E4-A445-8998-9B9229CB1C22}"/>
          </ac:grpSpMkLst>
        </pc:grpChg>
        <pc:graphicFrameChg chg="add del mod">
          <ac:chgData name="Viswanathan, Adithya" userId="2352625e-0bcc-4a3f-bf9a-9ee1acb14357" providerId="ADAL" clId="{AC64BBDF-03D0-F543-9361-4F99FD78B68F}" dt="2022-05-06T21:26:22.232" v="922" actId="18245"/>
          <ac:graphicFrameMkLst>
            <pc:docMk/>
            <pc:sldMk cId="433122240" sldId="265"/>
            <ac:graphicFrameMk id="4" creationId="{E3309B3B-A277-4E4E-80FB-BFA97B1198F0}"/>
          </ac:graphicFrameMkLst>
        </pc:graphicFrameChg>
      </pc:sldChg>
      <pc:sldChg chg="modSp new del mod">
        <pc:chgData name="Viswanathan, Adithya" userId="2352625e-0bcc-4a3f-bf9a-9ee1acb14357" providerId="ADAL" clId="{AC64BBDF-03D0-F543-9361-4F99FD78B68F}" dt="2022-05-06T21:26:27.156" v="923" actId="2696"/>
        <pc:sldMkLst>
          <pc:docMk/>
          <pc:sldMk cId="4184738618" sldId="266"/>
        </pc:sldMkLst>
        <pc:spChg chg="mod">
          <ac:chgData name="Viswanathan, Adithya" userId="2352625e-0bcc-4a3f-bf9a-9ee1acb14357" providerId="ADAL" clId="{AC64BBDF-03D0-F543-9361-4F99FD78B68F}" dt="2022-05-06T21:15:49.251" v="524" actId="20577"/>
          <ac:spMkLst>
            <pc:docMk/>
            <pc:sldMk cId="4184738618" sldId="266"/>
            <ac:spMk id="2" creationId="{70BEE4FC-2E95-A649-91C5-EC43AD219973}"/>
          </ac:spMkLst>
        </pc:spChg>
      </pc:sldChg>
      <pc:sldChg chg="modSp new mod">
        <pc:chgData name="Viswanathan, Adithya" userId="2352625e-0bcc-4a3f-bf9a-9ee1acb14357" providerId="ADAL" clId="{AC64BBDF-03D0-F543-9361-4F99FD78B68F}" dt="2022-05-06T21:28:01.095" v="1110" actId="20577"/>
        <pc:sldMkLst>
          <pc:docMk/>
          <pc:sldMk cId="640896987" sldId="267"/>
        </pc:sldMkLst>
        <pc:spChg chg="mod">
          <ac:chgData name="Viswanathan, Adithya" userId="2352625e-0bcc-4a3f-bf9a-9ee1acb14357" providerId="ADAL" clId="{AC64BBDF-03D0-F543-9361-4F99FD78B68F}" dt="2022-05-06T21:15:52.710" v="534" actId="20577"/>
          <ac:spMkLst>
            <pc:docMk/>
            <pc:sldMk cId="640896987" sldId="267"/>
            <ac:spMk id="2" creationId="{5AA86347-34A7-0842-932B-EE5AB6B7B127}"/>
          </ac:spMkLst>
        </pc:spChg>
        <pc:spChg chg="mod">
          <ac:chgData name="Viswanathan, Adithya" userId="2352625e-0bcc-4a3f-bf9a-9ee1acb14357" providerId="ADAL" clId="{AC64BBDF-03D0-F543-9361-4F99FD78B68F}" dt="2022-05-06T21:28:01.095" v="1110" actId="20577"/>
          <ac:spMkLst>
            <pc:docMk/>
            <pc:sldMk cId="640896987" sldId="267"/>
            <ac:spMk id="3" creationId="{AF51173D-A00E-DA47-95B7-0FB892276231}"/>
          </ac:spMkLst>
        </pc:spChg>
      </pc:sldChg>
      <pc:sldChg chg="modSp add mod">
        <pc:chgData name="Viswanathan, Adithya" userId="2352625e-0bcc-4a3f-bf9a-9ee1acb14357" providerId="ADAL" clId="{AC64BBDF-03D0-F543-9361-4F99FD78B68F}" dt="2022-05-06T21:27:24.147" v="1070" actId="20577"/>
        <pc:sldMkLst>
          <pc:docMk/>
          <pc:sldMk cId="269856165" sldId="268"/>
        </pc:sldMkLst>
        <pc:spChg chg="mod">
          <ac:chgData name="Viswanathan, Adithya" userId="2352625e-0bcc-4a3f-bf9a-9ee1acb14357" providerId="ADAL" clId="{AC64BBDF-03D0-F543-9361-4F99FD78B68F}" dt="2022-05-06T21:26:43.824" v="960" actId="20577"/>
          <ac:spMkLst>
            <pc:docMk/>
            <pc:sldMk cId="269856165" sldId="268"/>
            <ac:spMk id="6" creationId="{8C86BE7F-ADB6-ED4B-B8E7-0A642404A3BC}"/>
          </ac:spMkLst>
        </pc:spChg>
        <pc:spChg chg="mod">
          <ac:chgData name="Viswanathan, Adithya" userId="2352625e-0bcc-4a3f-bf9a-9ee1acb14357" providerId="ADAL" clId="{AC64BBDF-03D0-F543-9361-4F99FD78B68F}" dt="2022-05-06T21:26:57.420" v="999" actId="20577"/>
          <ac:spMkLst>
            <pc:docMk/>
            <pc:sldMk cId="269856165" sldId="268"/>
            <ac:spMk id="8" creationId="{614802AD-6D4F-0742-B135-B3422CE47954}"/>
          </ac:spMkLst>
        </pc:spChg>
        <pc:spChg chg="mod">
          <ac:chgData name="Viswanathan, Adithya" userId="2352625e-0bcc-4a3f-bf9a-9ee1acb14357" providerId="ADAL" clId="{AC64BBDF-03D0-F543-9361-4F99FD78B68F}" dt="2022-05-06T21:27:24.147" v="1070" actId="20577"/>
          <ac:spMkLst>
            <pc:docMk/>
            <pc:sldMk cId="269856165" sldId="268"/>
            <ac:spMk id="10" creationId="{0E5EB482-2665-1648-91E6-712901F24B73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A130EB-8F4A-4428-91C0-042F1D71449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B6534AB-CA0E-40B4-8E03-723646DB96CC}">
      <dgm:prSet/>
      <dgm:spPr/>
      <dgm:t>
        <a:bodyPr/>
        <a:lstStyle/>
        <a:p>
          <a:r>
            <a:rPr lang="en-US"/>
            <a:t>Astronomy</a:t>
          </a:r>
        </a:p>
      </dgm:t>
    </dgm:pt>
    <dgm:pt modelId="{BA08856A-A02F-477C-8BF1-5CBF398E179C}" type="parTrans" cxnId="{D79F91FC-371B-4868-89A5-D9732F8D64C3}">
      <dgm:prSet/>
      <dgm:spPr/>
      <dgm:t>
        <a:bodyPr/>
        <a:lstStyle/>
        <a:p>
          <a:endParaRPr lang="en-US"/>
        </a:p>
      </dgm:t>
    </dgm:pt>
    <dgm:pt modelId="{EE5A5B88-356E-493C-966A-A90B07A18802}" type="sibTrans" cxnId="{D79F91FC-371B-4868-89A5-D9732F8D64C3}">
      <dgm:prSet/>
      <dgm:spPr/>
      <dgm:t>
        <a:bodyPr/>
        <a:lstStyle/>
        <a:p>
          <a:endParaRPr lang="en-US"/>
        </a:p>
      </dgm:t>
    </dgm:pt>
    <dgm:pt modelId="{222EDD96-779E-4A91-9E42-81388EA6D5A7}">
      <dgm:prSet/>
      <dgm:spPr/>
      <dgm:t>
        <a:bodyPr/>
        <a:lstStyle/>
        <a:p>
          <a:r>
            <a:rPr lang="en-US"/>
            <a:t>Classification</a:t>
          </a:r>
        </a:p>
      </dgm:t>
    </dgm:pt>
    <dgm:pt modelId="{013B3736-D9F9-49DF-AB55-54C599029E88}" type="parTrans" cxnId="{6CE139AA-A664-48E9-A92B-96CE259C3470}">
      <dgm:prSet/>
      <dgm:spPr/>
      <dgm:t>
        <a:bodyPr/>
        <a:lstStyle/>
        <a:p>
          <a:endParaRPr lang="en-US"/>
        </a:p>
      </dgm:t>
    </dgm:pt>
    <dgm:pt modelId="{8148EA6A-710C-4CC7-854B-D1E7A3CC1903}" type="sibTrans" cxnId="{6CE139AA-A664-48E9-A92B-96CE259C3470}">
      <dgm:prSet/>
      <dgm:spPr/>
      <dgm:t>
        <a:bodyPr/>
        <a:lstStyle/>
        <a:p>
          <a:endParaRPr lang="en-US"/>
        </a:p>
      </dgm:t>
    </dgm:pt>
    <dgm:pt modelId="{0933054D-8B94-4585-98A7-A7044D3CB681}">
      <dgm:prSet/>
      <dgm:spPr/>
      <dgm:t>
        <a:bodyPr/>
        <a:lstStyle/>
        <a:p>
          <a:r>
            <a:rPr lang="en-US"/>
            <a:t>Multiple models</a:t>
          </a:r>
        </a:p>
      </dgm:t>
    </dgm:pt>
    <dgm:pt modelId="{E2A44967-8B6B-42C7-BA8B-099850C952E1}" type="parTrans" cxnId="{4F115060-9EF9-4431-8B8A-4E68DF3BC567}">
      <dgm:prSet/>
      <dgm:spPr/>
      <dgm:t>
        <a:bodyPr/>
        <a:lstStyle/>
        <a:p>
          <a:endParaRPr lang="en-US"/>
        </a:p>
      </dgm:t>
    </dgm:pt>
    <dgm:pt modelId="{47C72448-4B56-40AC-B5ED-EF61EF5DFAB2}" type="sibTrans" cxnId="{4F115060-9EF9-4431-8B8A-4E68DF3BC567}">
      <dgm:prSet/>
      <dgm:spPr/>
      <dgm:t>
        <a:bodyPr/>
        <a:lstStyle/>
        <a:p>
          <a:endParaRPr lang="en-US"/>
        </a:p>
      </dgm:t>
    </dgm:pt>
    <dgm:pt modelId="{ADF2F016-DD9A-DA41-992E-4B668BF4D659}" type="pres">
      <dgm:prSet presAssocID="{F0A130EB-8F4A-4428-91C0-042F1D714495}" presName="linear" presStyleCnt="0">
        <dgm:presLayoutVars>
          <dgm:animLvl val="lvl"/>
          <dgm:resizeHandles val="exact"/>
        </dgm:presLayoutVars>
      </dgm:prSet>
      <dgm:spPr/>
    </dgm:pt>
    <dgm:pt modelId="{4C37F165-1AD1-5448-BCD6-D90239FF0FB5}" type="pres">
      <dgm:prSet presAssocID="{BB6534AB-CA0E-40B4-8E03-723646DB96C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9668E7A-E907-264D-95D4-42CE920C9508}" type="pres">
      <dgm:prSet presAssocID="{EE5A5B88-356E-493C-966A-A90B07A18802}" presName="spacer" presStyleCnt="0"/>
      <dgm:spPr/>
    </dgm:pt>
    <dgm:pt modelId="{A414BFD2-CB1B-AB46-9084-95DEA4164701}" type="pres">
      <dgm:prSet presAssocID="{222EDD96-779E-4A91-9E42-81388EA6D5A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0B1E7A4-226B-9745-99A2-2DA58DF561D8}" type="pres">
      <dgm:prSet presAssocID="{8148EA6A-710C-4CC7-854B-D1E7A3CC1903}" presName="spacer" presStyleCnt="0"/>
      <dgm:spPr/>
    </dgm:pt>
    <dgm:pt modelId="{B97F2ADD-8DCB-6343-B29C-BD2B2A710FC1}" type="pres">
      <dgm:prSet presAssocID="{0933054D-8B94-4585-98A7-A7044D3CB68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3AA3649-6D9B-3249-9194-B2FD2D5305FB}" type="presOf" srcId="{BB6534AB-CA0E-40B4-8E03-723646DB96CC}" destId="{4C37F165-1AD1-5448-BCD6-D90239FF0FB5}" srcOrd="0" destOrd="0" presId="urn:microsoft.com/office/officeart/2005/8/layout/vList2"/>
    <dgm:cxn modelId="{4F115060-9EF9-4431-8B8A-4E68DF3BC567}" srcId="{F0A130EB-8F4A-4428-91C0-042F1D714495}" destId="{0933054D-8B94-4585-98A7-A7044D3CB681}" srcOrd="2" destOrd="0" parTransId="{E2A44967-8B6B-42C7-BA8B-099850C952E1}" sibTransId="{47C72448-4B56-40AC-B5ED-EF61EF5DFAB2}"/>
    <dgm:cxn modelId="{6CE139AA-A664-48E9-A92B-96CE259C3470}" srcId="{F0A130EB-8F4A-4428-91C0-042F1D714495}" destId="{222EDD96-779E-4A91-9E42-81388EA6D5A7}" srcOrd="1" destOrd="0" parTransId="{013B3736-D9F9-49DF-AB55-54C599029E88}" sibTransId="{8148EA6A-710C-4CC7-854B-D1E7A3CC1903}"/>
    <dgm:cxn modelId="{16438EAC-A5E9-D743-BFFB-2F9E2C01F199}" type="presOf" srcId="{0933054D-8B94-4585-98A7-A7044D3CB681}" destId="{B97F2ADD-8DCB-6343-B29C-BD2B2A710FC1}" srcOrd="0" destOrd="0" presId="urn:microsoft.com/office/officeart/2005/8/layout/vList2"/>
    <dgm:cxn modelId="{C2A2A8B4-7296-7149-98D6-2157BF44C208}" type="presOf" srcId="{222EDD96-779E-4A91-9E42-81388EA6D5A7}" destId="{A414BFD2-CB1B-AB46-9084-95DEA4164701}" srcOrd="0" destOrd="0" presId="urn:microsoft.com/office/officeart/2005/8/layout/vList2"/>
    <dgm:cxn modelId="{B3E6C4C4-706F-C642-9F2E-4DE74BF0E6DB}" type="presOf" srcId="{F0A130EB-8F4A-4428-91C0-042F1D714495}" destId="{ADF2F016-DD9A-DA41-992E-4B668BF4D659}" srcOrd="0" destOrd="0" presId="urn:microsoft.com/office/officeart/2005/8/layout/vList2"/>
    <dgm:cxn modelId="{D79F91FC-371B-4868-89A5-D9732F8D64C3}" srcId="{F0A130EB-8F4A-4428-91C0-042F1D714495}" destId="{BB6534AB-CA0E-40B4-8E03-723646DB96CC}" srcOrd="0" destOrd="0" parTransId="{BA08856A-A02F-477C-8BF1-5CBF398E179C}" sibTransId="{EE5A5B88-356E-493C-966A-A90B07A18802}"/>
    <dgm:cxn modelId="{DC11003F-E97B-F249-97F1-5B2EFFBD332A}" type="presParOf" srcId="{ADF2F016-DD9A-DA41-992E-4B668BF4D659}" destId="{4C37F165-1AD1-5448-BCD6-D90239FF0FB5}" srcOrd="0" destOrd="0" presId="urn:microsoft.com/office/officeart/2005/8/layout/vList2"/>
    <dgm:cxn modelId="{13498E88-FDD4-0B47-86A9-DA8F24C71A1A}" type="presParOf" srcId="{ADF2F016-DD9A-DA41-992E-4B668BF4D659}" destId="{69668E7A-E907-264D-95D4-42CE920C9508}" srcOrd="1" destOrd="0" presId="urn:microsoft.com/office/officeart/2005/8/layout/vList2"/>
    <dgm:cxn modelId="{48B989C4-A53C-A14B-8600-DE1170DE1C63}" type="presParOf" srcId="{ADF2F016-DD9A-DA41-992E-4B668BF4D659}" destId="{A414BFD2-CB1B-AB46-9084-95DEA4164701}" srcOrd="2" destOrd="0" presId="urn:microsoft.com/office/officeart/2005/8/layout/vList2"/>
    <dgm:cxn modelId="{672797B1-2A7A-3A4E-9984-98F7BAAF0901}" type="presParOf" srcId="{ADF2F016-DD9A-DA41-992E-4B668BF4D659}" destId="{50B1E7A4-226B-9745-99A2-2DA58DF561D8}" srcOrd="3" destOrd="0" presId="urn:microsoft.com/office/officeart/2005/8/layout/vList2"/>
    <dgm:cxn modelId="{F59BA6BD-7FDE-1B49-9141-33490EEF5D67}" type="presParOf" srcId="{ADF2F016-DD9A-DA41-992E-4B668BF4D659}" destId="{B97F2ADD-8DCB-6343-B29C-BD2B2A710FC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3414D0-7045-4F84-A5B5-7354844D77F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CE589A-ECEB-431F-B644-48D10DF218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Asteroid Threat</a:t>
          </a:r>
        </a:p>
      </dgm:t>
    </dgm:pt>
    <dgm:pt modelId="{B16DA00C-1916-445A-86BC-CFDA21327906}" type="parTrans" cxnId="{38C9E859-BDA3-4034-8124-7189B6A206E1}">
      <dgm:prSet/>
      <dgm:spPr/>
      <dgm:t>
        <a:bodyPr/>
        <a:lstStyle/>
        <a:p>
          <a:endParaRPr lang="en-US"/>
        </a:p>
      </dgm:t>
    </dgm:pt>
    <dgm:pt modelId="{0EBCBF8C-9BE0-4A57-8728-DF9A8424E9E0}" type="sibTrans" cxnId="{38C9E859-BDA3-4034-8124-7189B6A206E1}">
      <dgm:prSet/>
      <dgm:spPr/>
      <dgm:t>
        <a:bodyPr/>
        <a:lstStyle/>
        <a:p>
          <a:endParaRPr lang="en-US"/>
        </a:p>
      </dgm:t>
    </dgm:pt>
    <dgm:pt modelId="{BE555BCF-137C-4E33-93D8-7D066B07B2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16 columns</a:t>
          </a:r>
        </a:p>
      </dgm:t>
    </dgm:pt>
    <dgm:pt modelId="{16982E9E-2635-4323-9683-0ED2EC0D6FF1}" type="parTrans" cxnId="{82C719DC-E14F-4479-8DEC-450A0E957915}">
      <dgm:prSet/>
      <dgm:spPr/>
      <dgm:t>
        <a:bodyPr/>
        <a:lstStyle/>
        <a:p>
          <a:endParaRPr lang="en-US"/>
        </a:p>
      </dgm:t>
    </dgm:pt>
    <dgm:pt modelId="{36BF7AC6-E239-4AE1-B757-BAC59BE6B20A}" type="sibTrans" cxnId="{82C719DC-E14F-4479-8DEC-450A0E957915}">
      <dgm:prSet/>
      <dgm:spPr/>
      <dgm:t>
        <a:bodyPr/>
        <a:lstStyle/>
        <a:p>
          <a:endParaRPr lang="en-US"/>
        </a:p>
      </dgm:t>
    </dgm:pt>
    <dgm:pt modelId="{7A68EC32-954D-4133-867C-9097FB22EC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Over 15635 rows</a:t>
          </a:r>
        </a:p>
      </dgm:t>
    </dgm:pt>
    <dgm:pt modelId="{3935BE3C-2E25-4117-B130-D08A9D1437A1}" type="parTrans" cxnId="{45B3B372-9462-41CB-B370-5776EE013FF0}">
      <dgm:prSet/>
      <dgm:spPr/>
      <dgm:t>
        <a:bodyPr/>
        <a:lstStyle/>
        <a:p>
          <a:endParaRPr lang="en-US"/>
        </a:p>
      </dgm:t>
    </dgm:pt>
    <dgm:pt modelId="{B6A017C1-3D62-4792-9CF4-A0089B260CD8}" type="sibTrans" cxnId="{45B3B372-9462-41CB-B370-5776EE013FF0}">
      <dgm:prSet/>
      <dgm:spPr/>
      <dgm:t>
        <a:bodyPr/>
        <a:lstStyle/>
        <a:p>
          <a:endParaRPr lang="en-US"/>
        </a:p>
      </dgm:t>
    </dgm:pt>
    <dgm:pt modelId="{C90B7BC8-2161-4F60-BEEA-D6AB506DDB65}" type="pres">
      <dgm:prSet presAssocID="{4C3414D0-7045-4F84-A5B5-7354844D77F1}" presName="root" presStyleCnt="0">
        <dgm:presLayoutVars>
          <dgm:dir/>
          <dgm:resizeHandles val="exact"/>
        </dgm:presLayoutVars>
      </dgm:prSet>
      <dgm:spPr/>
    </dgm:pt>
    <dgm:pt modelId="{A0FDA0E6-A803-45BB-898F-25CD956815EF}" type="pres">
      <dgm:prSet presAssocID="{F2CE589A-ECEB-431F-B644-48D10DF218A6}" presName="compNode" presStyleCnt="0"/>
      <dgm:spPr/>
    </dgm:pt>
    <dgm:pt modelId="{1709F097-C12A-4A4B-904F-574745BDB406}" type="pres">
      <dgm:prSet presAssocID="{F2CE589A-ECEB-431F-B644-48D10DF218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B1A450BD-1932-41F4-B5B2-9E1B0FA2B1A5}" type="pres">
      <dgm:prSet presAssocID="{F2CE589A-ECEB-431F-B644-48D10DF218A6}" presName="spaceRect" presStyleCnt="0"/>
      <dgm:spPr/>
    </dgm:pt>
    <dgm:pt modelId="{2D0068AE-730C-4194-8E4A-A347F7DAC5FD}" type="pres">
      <dgm:prSet presAssocID="{F2CE589A-ECEB-431F-B644-48D10DF218A6}" presName="textRect" presStyleLbl="revTx" presStyleIdx="0" presStyleCnt="3">
        <dgm:presLayoutVars>
          <dgm:chMax val="1"/>
          <dgm:chPref val="1"/>
        </dgm:presLayoutVars>
      </dgm:prSet>
      <dgm:spPr/>
    </dgm:pt>
    <dgm:pt modelId="{E91C62AE-5B66-4B2B-AED1-C5A474A177F8}" type="pres">
      <dgm:prSet presAssocID="{0EBCBF8C-9BE0-4A57-8728-DF9A8424E9E0}" presName="sibTrans" presStyleCnt="0"/>
      <dgm:spPr/>
    </dgm:pt>
    <dgm:pt modelId="{8A0C45AA-1B7C-471D-B022-9850C48EB4EB}" type="pres">
      <dgm:prSet presAssocID="{BE555BCF-137C-4E33-93D8-7D066B07B2AA}" presName="compNode" presStyleCnt="0"/>
      <dgm:spPr/>
    </dgm:pt>
    <dgm:pt modelId="{38A3F48A-76FD-47BC-9A27-539FC92323BE}" type="pres">
      <dgm:prSet presAssocID="{BE555BCF-137C-4E33-93D8-7D066B07B2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spect Ratio"/>
        </a:ext>
      </dgm:extLst>
    </dgm:pt>
    <dgm:pt modelId="{68ADF18E-61A8-42A0-AA06-4DE4338F6246}" type="pres">
      <dgm:prSet presAssocID="{BE555BCF-137C-4E33-93D8-7D066B07B2AA}" presName="spaceRect" presStyleCnt="0"/>
      <dgm:spPr/>
    </dgm:pt>
    <dgm:pt modelId="{AC220A35-F2E4-492F-B3FA-03296BDF4477}" type="pres">
      <dgm:prSet presAssocID="{BE555BCF-137C-4E33-93D8-7D066B07B2AA}" presName="textRect" presStyleLbl="revTx" presStyleIdx="1" presStyleCnt="3">
        <dgm:presLayoutVars>
          <dgm:chMax val="1"/>
          <dgm:chPref val="1"/>
        </dgm:presLayoutVars>
      </dgm:prSet>
      <dgm:spPr/>
    </dgm:pt>
    <dgm:pt modelId="{C58265C7-765C-4283-8A1C-9CA7760C8AEC}" type="pres">
      <dgm:prSet presAssocID="{36BF7AC6-E239-4AE1-B757-BAC59BE6B20A}" presName="sibTrans" presStyleCnt="0"/>
      <dgm:spPr/>
    </dgm:pt>
    <dgm:pt modelId="{DB2B5864-94F1-4578-9AAD-81E476EA1C2F}" type="pres">
      <dgm:prSet presAssocID="{7A68EC32-954D-4133-867C-9097FB22EC36}" presName="compNode" presStyleCnt="0"/>
      <dgm:spPr/>
    </dgm:pt>
    <dgm:pt modelId="{842713BE-9101-464D-B71A-0D46BE1B9C37}" type="pres">
      <dgm:prSet presAssocID="{7A68EC32-954D-4133-867C-9097FB22EC3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lete Table"/>
        </a:ext>
      </dgm:extLst>
    </dgm:pt>
    <dgm:pt modelId="{EBC7F33C-3886-4D16-A9B3-84BB04919D37}" type="pres">
      <dgm:prSet presAssocID="{7A68EC32-954D-4133-867C-9097FB22EC36}" presName="spaceRect" presStyleCnt="0"/>
      <dgm:spPr/>
    </dgm:pt>
    <dgm:pt modelId="{4A0C78DC-9862-4C77-B0CE-43A532AB8C4F}" type="pres">
      <dgm:prSet presAssocID="{7A68EC32-954D-4133-867C-9097FB22EC3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F47312-D4DE-427F-A4B8-6B50FF3676AF}" type="presOf" srcId="{7A68EC32-954D-4133-867C-9097FB22EC36}" destId="{4A0C78DC-9862-4C77-B0CE-43A532AB8C4F}" srcOrd="0" destOrd="0" presId="urn:microsoft.com/office/officeart/2018/2/layout/IconLabelList"/>
    <dgm:cxn modelId="{38C9E859-BDA3-4034-8124-7189B6A206E1}" srcId="{4C3414D0-7045-4F84-A5B5-7354844D77F1}" destId="{F2CE589A-ECEB-431F-B644-48D10DF218A6}" srcOrd="0" destOrd="0" parTransId="{B16DA00C-1916-445A-86BC-CFDA21327906}" sibTransId="{0EBCBF8C-9BE0-4A57-8728-DF9A8424E9E0}"/>
    <dgm:cxn modelId="{45B3B372-9462-41CB-B370-5776EE013FF0}" srcId="{4C3414D0-7045-4F84-A5B5-7354844D77F1}" destId="{7A68EC32-954D-4133-867C-9097FB22EC36}" srcOrd="2" destOrd="0" parTransId="{3935BE3C-2E25-4117-B130-D08A9D1437A1}" sibTransId="{B6A017C1-3D62-4792-9CF4-A0089B260CD8}"/>
    <dgm:cxn modelId="{2E2A2A92-08B3-4C2C-B3EC-346FFAE7B2C5}" type="presOf" srcId="{4C3414D0-7045-4F84-A5B5-7354844D77F1}" destId="{C90B7BC8-2161-4F60-BEEA-D6AB506DDB65}" srcOrd="0" destOrd="0" presId="urn:microsoft.com/office/officeart/2018/2/layout/IconLabelList"/>
    <dgm:cxn modelId="{C7A352D3-16CB-47B6-87A7-4670BBF221A5}" type="presOf" srcId="{BE555BCF-137C-4E33-93D8-7D066B07B2AA}" destId="{AC220A35-F2E4-492F-B3FA-03296BDF4477}" srcOrd="0" destOrd="0" presId="urn:microsoft.com/office/officeart/2018/2/layout/IconLabelList"/>
    <dgm:cxn modelId="{82C719DC-E14F-4479-8DEC-450A0E957915}" srcId="{4C3414D0-7045-4F84-A5B5-7354844D77F1}" destId="{BE555BCF-137C-4E33-93D8-7D066B07B2AA}" srcOrd="1" destOrd="0" parTransId="{16982E9E-2635-4323-9683-0ED2EC0D6FF1}" sibTransId="{36BF7AC6-E239-4AE1-B757-BAC59BE6B20A}"/>
    <dgm:cxn modelId="{497C61E2-4CB2-4A6D-BEA1-289C8FFDC522}" type="presOf" srcId="{F2CE589A-ECEB-431F-B644-48D10DF218A6}" destId="{2D0068AE-730C-4194-8E4A-A347F7DAC5FD}" srcOrd="0" destOrd="0" presId="urn:microsoft.com/office/officeart/2018/2/layout/IconLabelList"/>
    <dgm:cxn modelId="{88C84E86-C9CA-405A-AB9F-3B0DD1153E2B}" type="presParOf" srcId="{C90B7BC8-2161-4F60-BEEA-D6AB506DDB65}" destId="{A0FDA0E6-A803-45BB-898F-25CD956815EF}" srcOrd="0" destOrd="0" presId="urn:microsoft.com/office/officeart/2018/2/layout/IconLabelList"/>
    <dgm:cxn modelId="{7EDB812D-F5FA-415B-A071-168592216379}" type="presParOf" srcId="{A0FDA0E6-A803-45BB-898F-25CD956815EF}" destId="{1709F097-C12A-4A4B-904F-574745BDB406}" srcOrd="0" destOrd="0" presId="urn:microsoft.com/office/officeart/2018/2/layout/IconLabelList"/>
    <dgm:cxn modelId="{4586601D-DFE4-4C74-AC1B-721A97D21D49}" type="presParOf" srcId="{A0FDA0E6-A803-45BB-898F-25CD956815EF}" destId="{B1A450BD-1932-41F4-B5B2-9E1B0FA2B1A5}" srcOrd="1" destOrd="0" presId="urn:microsoft.com/office/officeart/2018/2/layout/IconLabelList"/>
    <dgm:cxn modelId="{8AEA080F-DF3F-4306-838F-CA5CE678D811}" type="presParOf" srcId="{A0FDA0E6-A803-45BB-898F-25CD956815EF}" destId="{2D0068AE-730C-4194-8E4A-A347F7DAC5FD}" srcOrd="2" destOrd="0" presId="urn:microsoft.com/office/officeart/2018/2/layout/IconLabelList"/>
    <dgm:cxn modelId="{B4991751-188A-4CDF-8D78-A00153962C67}" type="presParOf" srcId="{C90B7BC8-2161-4F60-BEEA-D6AB506DDB65}" destId="{E91C62AE-5B66-4B2B-AED1-C5A474A177F8}" srcOrd="1" destOrd="0" presId="urn:microsoft.com/office/officeart/2018/2/layout/IconLabelList"/>
    <dgm:cxn modelId="{10B42442-4815-4C45-8DF9-8F767AA11EE1}" type="presParOf" srcId="{C90B7BC8-2161-4F60-BEEA-D6AB506DDB65}" destId="{8A0C45AA-1B7C-471D-B022-9850C48EB4EB}" srcOrd="2" destOrd="0" presId="urn:microsoft.com/office/officeart/2018/2/layout/IconLabelList"/>
    <dgm:cxn modelId="{A477053F-496D-435D-81EF-0425A8BB84C8}" type="presParOf" srcId="{8A0C45AA-1B7C-471D-B022-9850C48EB4EB}" destId="{38A3F48A-76FD-47BC-9A27-539FC92323BE}" srcOrd="0" destOrd="0" presId="urn:microsoft.com/office/officeart/2018/2/layout/IconLabelList"/>
    <dgm:cxn modelId="{C93BDFA2-475C-44CD-A04A-DD2489486CF0}" type="presParOf" srcId="{8A0C45AA-1B7C-471D-B022-9850C48EB4EB}" destId="{68ADF18E-61A8-42A0-AA06-4DE4338F6246}" srcOrd="1" destOrd="0" presId="urn:microsoft.com/office/officeart/2018/2/layout/IconLabelList"/>
    <dgm:cxn modelId="{B318C804-74E6-43A5-B52B-14975FF2B78C}" type="presParOf" srcId="{8A0C45AA-1B7C-471D-B022-9850C48EB4EB}" destId="{AC220A35-F2E4-492F-B3FA-03296BDF4477}" srcOrd="2" destOrd="0" presId="urn:microsoft.com/office/officeart/2018/2/layout/IconLabelList"/>
    <dgm:cxn modelId="{AB50278D-63C0-4CB9-ADCB-0420E8B8F986}" type="presParOf" srcId="{C90B7BC8-2161-4F60-BEEA-D6AB506DDB65}" destId="{C58265C7-765C-4283-8A1C-9CA7760C8AEC}" srcOrd="3" destOrd="0" presId="urn:microsoft.com/office/officeart/2018/2/layout/IconLabelList"/>
    <dgm:cxn modelId="{5F1C7356-89DE-4FB2-9AE5-E42A80F9A0AA}" type="presParOf" srcId="{C90B7BC8-2161-4F60-BEEA-D6AB506DDB65}" destId="{DB2B5864-94F1-4578-9AAD-81E476EA1C2F}" srcOrd="4" destOrd="0" presId="urn:microsoft.com/office/officeart/2018/2/layout/IconLabelList"/>
    <dgm:cxn modelId="{FC9311E2-2308-4E52-AE06-79BCB1C01EE6}" type="presParOf" srcId="{DB2B5864-94F1-4578-9AAD-81E476EA1C2F}" destId="{842713BE-9101-464D-B71A-0D46BE1B9C37}" srcOrd="0" destOrd="0" presId="urn:microsoft.com/office/officeart/2018/2/layout/IconLabelList"/>
    <dgm:cxn modelId="{04399F42-543C-4DD1-8329-C86BE7DC76AB}" type="presParOf" srcId="{DB2B5864-94F1-4578-9AAD-81E476EA1C2F}" destId="{EBC7F33C-3886-4D16-A9B3-84BB04919D37}" srcOrd="1" destOrd="0" presId="urn:microsoft.com/office/officeart/2018/2/layout/IconLabelList"/>
    <dgm:cxn modelId="{220FF470-3D2F-4B8C-BF08-9DC83855F89D}" type="presParOf" srcId="{DB2B5864-94F1-4578-9AAD-81E476EA1C2F}" destId="{4A0C78DC-9862-4C77-B0CE-43A532AB8C4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5D4A9F-EF94-41F9-A29C-7941A174D264}" type="doc">
      <dgm:prSet loTypeId="urn:microsoft.com/office/officeart/2005/8/layout/default" loCatId="list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AF79FB-AB15-42E9-B99E-688021CEBF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Split data</a:t>
          </a:r>
        </a:p>
      </dgm:t>
    </dgm:pt>
    <dgm:pt modelId="{510ADE7F-2B60-440E-A0F7-5F73E2B9AB7B}" type="parTrans" cxnId="{338131F7-EF51-4EE5-992B-ACA040A8588F}">
      <dgm:prSet/>
      <dgm:spPr/>
      <dgm:t>
        <a:bodyPr/>
        <a:lstStyle/>
        <a:p>
          <a:endParaRPr lang="en-US"/>
        </a:p>
      </dgm:t>
    </dgm:pt>
    <dgm:pt modelId="{DD2FB925-089A-4541-9353-C953EDBB696C}" type="sibTrans" cxnId="{338131F7-EF51-4EE5-992B-ACA040A8588F}">
      <dgm:prSet/>
      <dgm:spPr/>
      <dgm:t>
        <a:bodyPr/>
        <a:lstStyle/>
        <a:p>
          <a:endParaRPr lang="en-US"/>
        </a:p>
      </dgm:t>
    </dgm:pt>
    <dgm:pt modelId="{F965988B-0BF9-4177-A633-4CBFFB8834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K-Nearest Neighbors</a:t>
          </a:r>
        </a:p>
      </dgm:t>
    </dgm:pt>
    <dgm:pt modelId="{52877070-7E26-448A-BA3B-7FEC4C03095E}" type="parTrans" cxnId="{8738F04E-6CC4-4652-B868-F6CAC309EA4C}">
      <dgm:prSet/>
      <dgm:spPr/>
      <dgm:t>
        <a:bodyPr/>
        <a:lstStyle/>
        <a:p>
          <a:endParaRPr lang="en-US"/>
        </a:p>
      </dgm:t>
    </dgm:pt>
    <dgm:pt modelId="{8AA025DD-8CAF-45D8-A4A3-702249D6E91F}" type="sibTrans" cxnId="{8738F04E-6CC4-4652-B868-F6CAC309EA4C}">
      <dgm:prSet/>
      <dgm:spPr/>
      <dgm:t>
        <a:bodyPr/>
        <a:lstStyle/>
        <a:p>
          <a:endParaRPr lang="en-US"/>
        </a:p>
      </dgm:t>
    </dgm:pt>
    <dgm:pt modelId="{893B5CAC-07CA-4E9E-9C47-BDF6958DE4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Decision Tree</a:t>
          </a:r>
        </a:p>
      </dgm:t>
    </dgm:pt>
    <dgm:pt modelId="{FBF997AE-50E2-45C0-BB91-72A431352F9B}" type="parTrans" cxnId="{1C297A95-2DEC-4B90-A554-59ED43EB117C}">
      <dgm:prSet/>
      <dgm:spPr/>
      <dgm:t>
        <a:bodyPr/>
        <a:lstStyle/>
        <a:p>
          <a:endParaRPr lang="en-US"/>
        </a:p>
      </dgm:t>
    </dgm:pt>
    <dgm:pt modelId="{90DBBCC5-073A-4A7D-9E03-AC858307F5FB}" type="sibTrans" cxnId="{1C297A95-2DEC-4B90-A554-59ED43EB117C}">
      <dgm:prSet/>
      <dgm:spPr/>
      <dgm:t>
        <a:bodyPr/>
        <a:lstStyle/>
        <a:p>
          <a:endParaRPr lang="en-US"/>
        </a:p>
      </dgm:t>
    </dgm:pt>
    <dgm:pt modelId="{B416C8AF-1D79-4661-9E4B-3BC772A744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Naïve Bayes</a:t>
          </a:r>
        </a:p>
      </dgm:t>
    </dgm:pt>
    <dgm:pt modelId="{E353F675-4A93-48D1-9337-1835DA214F7A}" type="parTrans" cxnId="{BB2A26F6-E4CE-49E6-A13E-CAFB11CFB18B}">
      <dgm:prSet/>
      <dgm:spPr/>
      <dgm:t>
        <a:bodyPr/>
        <a:lstStyle/>
        <a:p>
          <a:endParaRPr lang="en-US"/>
        </a:p>
      </dgm:t>
    </dgm:pt>
    <dgm:pt modelId="{CA7BDDD8-3303-4435-8A1A-92A39EBD36BB}" type="sibTrans" cxnId="{BB2A26F6-E4CE-49E6-A13E-CAFB11CFB18B}">
      <dgm:prSet/>
      <dgm:spPr/>
      <dgm:t>
        <a:bodyPr/>
        <a:lstStyle/>
        <a:p>
          <a:endParaRPr lang="en-US"/>
        </a:p>
      </dgm:t>
    </dgm:pt>
    <dgm:pt modelId="{786D87D2-7F8E-4F08-B7B4-CC6E61D804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Logistic Regression</a:t>
          </a:r>
        </a:p>
      </dgm:t>
    </dgm:pt>
    <dgm:pt modelId="{45AE49F2-99EC-4237-9157-A30BC63B4534}" type="parTrans" cxnId="{840DDC64-325A-4622-80B8-04A68BFCB36F}">
      <dgm:prSet/>
      <dgm:spPr/>
      <dgm:t>
        <a:bodyPr/>
        <a:lstStyle/>
        <a:p>
          <a:endParaRPr lang="en-US"/>
        </a:p>
      </dgm:t>
    </dgm:pt>
    <dgm:pt modelId="{A8BE4BFF-A64B-4A31-9398-C1EEAB5F57C4}" type="sibTrans" cxnId="{840DDC64-325A-4622-80B8-04A68BFCB36F}">
      <dgm:prSet/>
      <dgm:spPr/>
      <dgm:t>
        <a:bodyPr/>
        <a:lstStyle/>
        <a:p>
          <a:endParaRPr lang="en-US"/>
        </a:p>
      </dgm:t>
    </dgm:pt>
    <dgm:pt modelId="{E37C4E91-0006-4932-9809-94412BBE5B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Neural Network</a:t>
          </a:r>
        </a:p>
      </dgm:t>
    </dgm:pt>
    <dgm:pt modelId="{F9B474BC-3B04-4BD1-943A-A098D4A439C9}" type="parTrans" cxnId="{DFDE7DDC-A4A5-4607-ABED-05C3A5D7FC93}">
      <dgm:prSet/>
      <dgm:spPr/>
      <dgm:t>
        <a:bodyPr/>
        <a:lstStyle/>
        <a:p>
          <a:endParaRPr lang="en-US"/>
        </a:p>
      </dgm:t>
    </dgm:pt>
    <dgm:pt modelId="{8E7E8CEF-EA1E-42D3-8639-D740B339DE2D}" type="sibTrans" cxnId="{DFDE7DDC-A4A5-4607-ABED-05C3A5D7FC93}">
      <dgm:prSet/>
      <dgm:spPr/>
      <dgm:t>
        <a:bodyPr/>
        <a:lstStyle/>
        <a:p>
          <a:endParaRPr lang="en-US"/>
        </a:p>
      </dgm:t>
    </dgm:pt>
    <dgm:pt modelId="{8B5AA4E5-0C89-DB4B-9FD5-D7EADCF11113}" type="pres">
      <dgm:prSet presAssocID="{825D4A9F-EF94-41F9-A29C-7941A174D264}" presName="diagram" presStyleCnt="0">
        <dgm:presLayoutVars>
          <dgm:dir/>
          <dgm:resizeHandles val="exact"/>
        </dgm:presLayoutVars>
      </dgm:prSet>
      <dgm:spPr/>
    </dgm:pt>
    <dgm:pt modelId="{FEBB8024-A2D2-5F45-93FF-B84FD7A3FAFD}" type="pres">
      <dgm:prSet presAssocID="{B1AF79FB-AB15-42E9-B99E-688021CEBF73}" presName="node" presStyleLbl="node1" presStyleIdx="0" presStyleCnt="6">
        <dgm:presLayoutVars>
          <dgm:bulletEnabled val="1"/>
        </dgm:presLayoutVars>
      </dgm:prSet>
      <dgm:spPr/>
    </dgm:pt>
    <dgm:pt modelId="{83F48A0C-B7BE-F344-AF60-1F60B2F52F3A}" type="pres">
      <dgm:prSet presAssocID="{DD2FB925-089A-4541-9353-C953EDBB696C}" presName="sibTrans" presStyleCnt="0"/>
      <dgm:spPr/>
    </dgm:pt>
    <dgm:pt modelId="{D805E694-1A2B-ED41-9B6B-DD11DE8A2942}" type="pres">
      <dgm:prSet presAssocID="{F965988B-0BF9-4177-A633-4CBFFB883449}" presName="node" presStyleLbl="node1" presStyleIdx="1" presStyleCnt="6">
        <dgm:presLayoutVars>
          <dgm:bulletEnabled val="1"/>
        </dgm:presLayoutVars>
      </dgm:prSet>
      <dgm:spPr/>
    </dgm:pt>
    <dgm:pt modelId="{FD3B2944-6319-674B-91C3-0E9D4EEF8A6E}" type="pres">
      <dgm:prSet presAssocID="{8AA025DD-8CAF-45D8-A4A3-702249D6E91F}" presName="sibTrans" presStyleCnt="0"/>
      <dgm:spPr/>
    </dgm:pt>
    <dgm:pt modelId="{D53681E3-BE78-D941-95AF-0830DABD4BB3}" type="pres">
      <dgm:prSet presAssocID="{893B5CAC-07CA-4E9E-9C47-BDF6958DE41B}" presName="node" presStyleLbl="node1" presStyleIdx="2" presStyleCnt="6">
        <dgm:presLayoutVars>
          <dgm:bulletEnabled val="1"/>
        </dgm:presLayoutVars>
      </dgm:prSet>
      <dgm:spPr/>
    </dgm:pt>
    <dgm:pt modelId="{EE29532B-F11C-0A40-A1E4-D7EAEDDC5224}" type="pres">
      <dgm:prSet presAssocID="{90DBBCC5-073A-4A7D-9E03-AC858307F5FB}" presName="sibTrans" presStyleCnt="0"/>
      <dgm:spPr/>
    </dgm:pt>
    <dgm:pt modelId="{E130F922-9E4A-1A40-8BDE-9204723764EC}" type="pres">
      <dgm:prSet presAssocID="{B416C8AF-1D79-4661-9E4B-3BC772A744D6}" presName="node" presStyleLbl="node1" presStyleIdx="3" presStyleCnt="6">
        <dgm:presLayoutVars>
          <dgm:bulletEnabled val="1"/>
        </dgm:presLayoutVars>
      </dgm:prSet>
      <dgm:spPr/>
    </dgm:pt>
    <dgm:pt modelId="{35DA7CE8-34FE-9F47-A436-7AF028B10015}" type="pres">
      <dgm:prSet presAssocID="{CA7BDDD8-3303-4435-8A1A-92A39EBD36BB}" presName="sibTrans" presStyleCnt="0"/>
      <dgm:spPr/>
    </dgm:pt>
    <dgm:pt modelId="{B34FE18F-10EC-8349-B077-FC9D5ED9A94D}" type="pres">
      <dgm:prSet presAssocID="{786D87D2-7F8E-4F08-B7B4-CC6E61D80478}" presName="node" presStyleLbl="node1" presStyleIdx="4" presStyleCnt="6">
        <dgm:presLayoutVars>
          <dgm:bulletEnabled val="1"/>
        </dgm:presLayoutVars>
      </dgm:prSet>
      <dgm:spPr/>
    </dgm:pt>
    <dgm:pt modelId="{43190589-0F93-164B-B789-44FB64C2CF5C}" type="pres">
      <dgm:prSet presAssocID="{A8BE4BFF-A64B-4A31-9398-C1EEAB5F57C4}" presName="sibTrans" presStyleCnt="0"/>
      <dgm:spPr/>
    </dgm:pt>
    <dgm:pt modelId="{5EDF8284-69D3-6142-B893-8ACBB14AC035}" type="pres">
      <dgm:prSet presAssocID="{E37C4E91-0006-4932-9809-94412BBE5B42}" presName="node" presStyleLbl="node1" presStyleIdx="5" presStyleCnt="6">
        <dgm:presLayoutVars>
          <dgm:bulletEnabled val="1"/>
        </dgm:presLayoutVars>
      </dgm:prSet>
      <dgm:spPr/>
    </dgm:pt>
  </dgm:ptLst>
  <dgm:cxnLst>
    <dgm:cxn modelId="{DCE19D08-2C9B-E845-9047-140D0B5E506B}" type="presOf" srcId="{B1AF79FB-AB15-42E9-B99E-688021CEBF73}" destId="{FEBB8024-A2D2-5F45-93FF-B84FD7A3FAFD}" srcOrd="0" destOrd="0" presId="urn:microsoft.com/office/officeart/2005/8/layout/default"/>
    <dgm:cxn modelId="{C46F7C24-3C28-A148-B2D8-40BCDF633A79}" type="presOf" srcId="{F965988B-0BF9-4177-A633-4CBFFB883449}" destId="{D805E694-1A2B-ED41-9B6B-DD11DE8A2942}" srcOrd="0" destOrd="0" presId="urn:microsoft.com/office/officeart/2005/8/layout/default"/>
    <dgm:cxn modelId="{3448CD33-2BE5-4A40-9929-14B3FD73B03A}" type="presOf" srcId="{825D4A9F-EF94-41F9-A29C-7941A174D264}" destId="{8B5AA4E5-0C89-DB4B-9FD5-D7EADCF11113}" srcOrd="0" destOrd="0" presId="urn:microsoft.com/office/officeart/2005/8/layout/default"/>
    <dgm:cxn modelId="{1A39EF33-EA09-7844-A670-2403C786C280}" type="presOf" srcId="{786D87D2-7F8E-4F08-B7B4-CC6E61D80478}" destId="{B34FE18F-10EC-8349-B077-FC9D5ED9A94D}" srcOrd="0" destOrd="0" presId="urn:microsoft.com/office/officeart/2005/8/layout/default"/>
    <dgm:cxn modelId="{F539F94B-B6E7-6C4E-B5BF-BA399192420A}" type="presOf" srcId="{893B5CAC-07CA-4E9E-9C47-BDF6958DE41B}" destId="{D53681E3-BE78-D941-95AF-0830DABD4BB3}" srcOrd="0" destOrd="0" presId="urn:microsoft.com/office/officeart/2005/8/layout/default"/>
    <dgm:cxn modelId="{8738F04E-6CC4-4652-B868-F6CAC309EA4C}" srcId="{825D4A9F-EF94-41F9-A29C-7941A174D264}" destId="{F965988B-0BF9-4177-A633-4CBFFB883449}" srcOrd="1" destOrd="0" parTransId="{52877070-7E26-448A-BA3B-7FEC4C03095E}" sibTransId="{8AA025DD-8CAF-45D8-A4A3-702249D6E91F}"/>
    <dgm:cxn modelId="{840DDC64-325A-4622-80B8-04A68BFCB36F}" srcId="{825D4A9F-EF94-41F9-A29C-7941A174D264}" destId="{786D87D2-7F8E-4F08-B7B4-CC6E61D80478}" srcOrd="4" destOrd="0" parTransId="{45AE49F2-99EC-4237-9157-A30BC63B4534}" sibTransId="{A8BE4BFF-A64B-4A31-9398-C1EEAB5F57C4}"/>
    <dgm:cxn modelId="{1C297A95-2DEC-4B90-A554-59ED43EB117C}" srcId="{825D4A9F-EF94-41F9-A29C-7941A174D264}" destId="{893B5CAC-07CA-4E9E-9C47-BDF6958DE41B}" srcOrd="2" destOrd="0" parTransId="{FBF997AE-50E2-45C0-BB91-72A431352F9B}" sibTransId="{90DBBCC5-073A-4A7D-9E03-AC858307F5FB}"/>
    <dgm:cxn modelId="{57F583B2-75BB-D648-8C4C-F3F8F8916EF5}" type="presOf" srcId="{B416C8AF-1D79-4661-9E4B-3BC772A744D6}" destId="{E130F922-9E4A-1A40-8BDE-9204723764EC}" srcOrd="0" destOrd="0" presId="urn:microsoft.com/office/officeart/2005/8/layout/default"/>
    <dgm:cxn modelId="{5FFD42B6-2956-1045-93AB-122297669493}" type="presOf" srcId="{E37C4E91-0006-4932-9809-94412BBE5B42}" destId="{5EDF8284-69D3-6142-B893-8ACBB14AC035}" srcOrd="0" destOrd="0" presId="urn:microsoft.com/office/officeart/2005/8/layout/default"/>
    <dgm:cxn modelId="{DFDE7DDC-A4A5-4607-ABED-05C3A5D7FC93}" srcId="{825D4A9F-EF94-41F9-A29C-7941A174D264}" destId="{E37C4E91-0006-4932-9809-94412BBE5B42}" srcOrd="5" destOrd="0" parTransId="{F9B474BC-3B04-4BD1-943A-A098D4A439C9}" sibTransId="{8E7E8CEF-EA1E-42D3-8639-D740B339DE2D}"/>
    <dgm:cxn modelId="{BB2A26F6-E4CE-49E6-A13E-CAFB11CFB18B}" srcId="{825D4A9F-EF94-41F9-A29C-7941A174D264}" destId="{B416C8AF-1D79-4661-9E4B-3BC772A744D6}" srcOrd="3" destOrd="0" parTransId="{E353F675-4A93-48D1-9337-1835DA214F7A}" sibTransId="{CA7BDDD8-3303-4435-8A1A-92A39EBD36BB}"/>
    <dgm:cxn modelId="{338131F7-EF51-4EE5-992B-ACA040A8588F}" srcId="{825D4A9F-EF94-41F9-A29C-7941A174D264}" destId="{B1AF79FB-AB15-42E9-B99E-688021CEBF73}" srcOrd="0" destOrd="0" parTransId="{510ADE7F-2B60-440E-A0F7-5F73E2B9AB7B}" sibTransId="{DD2FB925-089A-4541-9353-C953EDBB696C}"/>
    <dgm:cxn modelId="{6D446808-3CEC-F944-9542-8E36C9AB9C98}" type="presParOf" srcId="{8B5AA4E5-0C89-DB4B-9FD5-D7EADCF11113}" destId="{FEBB8024-A2D2-5F45-93FF-B84FD7A3FAFD}" srcOrd="0" destOrd="0" presId="urn:microsoft.com/office/officeart/2005/8/layout/default"/>
    <dgm:cxn modelId="{F5B3D240-D438-0142-9E78-754E012D65A7}" type="presParOf" srcId="{8B5AA4E5-0C89-DB4B-9FD5-D7EADCF11113}" destId="{83F48A0C-B7BE-F344-AF60-1F60B2F52F3A}" srcOrd="1" destOrd="0" presId="urn:microsoft.com/office/officeart/2005/8/layout/default"/>
    <dgm:cxn modelId="{213C4622-5925-1C4E-81AD-3BEE4289D096}" type="presParOf" srcId="{8B5AA4E5-0C89-DB4B-9FD5-D7EADCF11113}" destId="{D805E694-1A2B-ED41-9B6B-DD11DE8A2942}" srcOrd="2" destOrd="0" presId="urn:microsoft.com/office/officeart/2005/8/layout/default"/>
    <dgm:cxn modelId="{9FED1AFF-B7FB-774B-90BC-D07F1F7A857A}" type="presParOf" srcId="{8B5AA4E5-0C89-DB4B-9FD5-D7EADCF11113}" destId="{FD3B2944-6319-674B-91C3-0E9D4EEF8A6E}" srcOrd="3" destOrd="0" presId="urn:microsoft.com/office/officeart/2005/8/layout/default"/>
    <dgm:cxn modelId="{4AC759FC-D5A7-244D-ADE4-F6529A2DE904}" type="presParOf" srcId="{8B5AA4E5-0C89-DB4B-9FD5-D7EADCF11113}" destId="{D53681E3-BE78-D941-95AF-0830DABD4BB3}" srcOrd="4" destOrd="0" presId="urn:microsoft.com/office/officeart/2005/8/layout/default"/>
    <dgm:cxn modelId="{9C518B87-D063-8E47-917C-C6475108D0D3}" type="presParOf" srcId="{8B5AA4E5-0C89-DB4B-9FD5-D7EADCF11113}" destId="{EE29532B-F11C-0A40-A1E4-D7EAEDDC5224}" srcOrd="5" destOrd="0" presId="urn:microsoft.com/office/officeart/2005/8/layout/default"/>
    <dgm:cxn modelId="{2AAAF732-E762-8249-8DDE-C585E55659BC}" type="presParOf" srcId="{8B5AA4E5-0C89-DB4B-9FD5-D7EADCF11113}" destId="{E130F922-9E4A-1A40-8BDE-9204723764EC}" srcOrd="6" destOrd="0" presId="urn:microsoft.com/office/officeart/2005/8/layout/default"/>
    <dgm:cxn modelId="{C235EA30-9D1B-114C-989A-63CC7EC77140}" type="presParOf" srcId="{8B5AA4E5-0C89-DB4B-9FD5-D7EADCF11113}" destId="{35DA7CE8-34FE-9F47-A436-7AF028B10015}" srcOrd="7" destOrd="0" presId="urn:microsoft.com/office/officeart/2005/8/layout/default"/>
    <dgm:cxn modelId="{427FFA31-AEEB-5140-BA25-7F968CF7A013}" type="presParOf" srcId="{8B5AA4E5-0C89-DB4B-9FD5-D7EADCF11113}" destId="{B34FE18F-10EC-8349-B077-FC9D5ED9A94D}" srcOrd="8" destOrd="0" presId="urn:microsoft.com/office/officeart/2005/8/layout/default"/>
    <dgm:cxn modelId="{21870369-3A73-B64D-8C1C-9A4A91B9B91D}" type="presParOf" srcId="{8B5AA4E5-0C89-DB4B-9FD5-D7EADCF11113}" destId="{43190589-0F93-164B-B789-44FB64C2CF5C}" srcOrd="9" destOrd="0" presId="urn:microsoft.com/office/officeart/2005/8/layout/default"/>
    <dgm:cxn modelId="{6D229A56-6D01-254D-B3FF-0CE6CDC50205}" type="presParOf" srcId="{8B5AA4E5-0C89-DB4B-9FD5-D7EADCF11113}" destId="{5EDF8284-69D3-6142-B893-8ACBB14AC03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CF8C9E-F782-44AF-8FAE-1E13671E554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5CD3977-D3CE-4E32-878F-666987A63B23}">
      <dgm:prSet/>
      <dgm:spPr/>
      <dgm:t>
        <a:bodyPr/>
        <a:lstStyle/>
        <a:p>
          <a:r>
            <a:rPr lang="en-US"/>
            <a:t>Highly imbalanced dataset (11% true, 89% false)</a:t>
          </a:r>
        </a:p>
      </dgm:t>
    </dgm:pt>
    <dgm:pt modelId="{2BADAD5F-7D33-4D41-BFD2-75B59359B06F}" type="parTrans" cxnId="{5A587496-D3A6-47C4-BF39-8A9F23DD4579}">
      <dgm:prSet/>
      <dgm:spPr/>
      <dgm:t>
        <a:bodyPr/>
        <a:lstStyle/>
        <a:p>
          <a:endParaRPr lang="en-US"/>
        </a:p>
      </dgm:t>
    </dgm:pt>
    <dgm:pt modelId="{9802E3B8-F724-4BF3-86B8-B261D11AB9F6}" type="sibTrans" cxnId="{5A587496-D3A6-47C4-BF39-8A9F23DD4579}">
      <dgm:prSet/>
      <dgm:spPr/>
      <dgm:t>
        <a:bodyPr/>
        <a:lstStyle/>
        <a:p>
          <a:endParaRPr lang="en-US"/>
        </a:p>
      </dgm:t>
    </dgm:pt>
    <dgm:pt modelId="{3B65A131-7440-499B-83E7-D5D5462EC512}">
      <dgm:prSet/>
      <dgm:spPr/>
      <dgm:t>
        <a:bodyPr/>
        <a:lstStyle/>
        <a:p>
          <a:r>
            <a:rPr lang="en-US"/>
            <a:t>Accuracy not a good metric</a:t>
          </a:r>
        </a:p>
      </dgm:t>
    </dgm:pt>
    <dgm:pt modelId="{99AA18E8-5B03-4445-BD1E-D477028BBFBB}" type="parTrans" cxnId="{6CD38737-A5C4-4DC9-A6F7-92E09264DCE4}">
      <dgm:prSet/>
      <dgm:spPr/>
      <dgm:t>
        <a:bodyPr/>
        <a:lstStyle/>
        <a:p>
          <a:endParaRPr lang="en-US"/>
        </a:p>
      </dgm:t>
    </dgm:pt>
    <dgm:pt modelId="{4E15E55B-377E-4C9F-B48A-3C977DB4A25B}" type="sibTrans" cxnId="{6CD38737-A5C4-4DC9-A6F7-92E09264DCE4}">
      <dgm:prSet/>
      <dgm:spPr/>
      <dgm:t>
        <a:bodyPr/>
        <a:lstStyle/>
        <a:p>
          <a:endParaRPr lang="en-US"/>
        </a:p>
      </dgm:t>
    </dgm:pt>
    <dgm:pt modelId="{B75BE186-C5C0-46C8-BC82-960552F65841}">
      <dgm:prSet/>
      <dgm:spPr/>
      <dgm:t>
        <a:bodyPr/>
        <a:lstStyle/>
        <a:p>
          <a:r>
            <a:rPr lang="en-US"/>
            <a:t>Normalization did not improve models</a:t>
          </a:r>
        </a:p>
      </dgm:t>
    </dgm:pt>
    <dgm:pt modelId="{EE6184BC-27B3-40B4-B623-15E952D01323}" type="parTrans" cxnId="{4739E9AB-1926-4DE1-A244-726112B5867E}">
      <dgm:prSet/>
      <dgm:spPr/>
      <dgm:t>
        <a:bodyPr/>
        <a:lstStyle/>
        <a:p>
          <a:endParaRPr lang="en-US"/>
        </a:p>
      </dgm:t>
    </dgm:pt>
    <dgm:pt modelId="{232AAEB1-A2B9-4CA0-A933-848FC5DAA4E0}" type="sibTrans" cxnId="{4739E9AB-1926-4DE1-A244-726112B5867E}">
      <dgm:prSet/>
      <dgm:spPr/>
      <dgm:t>
        <a:bodyPr/>
        <a:lstStyle/>
        <a:p>
          <a:endParaRPr lang="en-US"/>
        </a:p>
      </dgm:t>
    </dgm:pt>
    <dgm:pt modelId="{6EBCDA42-4D88-5F40-A1CC-BD3F5970B546}" type="pres">
      <dgm:prSet presAssocID="{DDCF8C9E-F782-44AF-8FAE-1E13671E554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2DDF449-7D59-234E-B6CE-4DC98EF54004}" type="pres">
      <dgm:prSet presAssocID="{35CD3977-D3CE-4E32-878F-666987A63B23}" presName="hierRoot1" presStyleCnt="0"/>
      <dgm:spPr/>
    </dgm:pt>
    <dgm:pt modelId="{DE1B71FA-A8D5-1045-9559-3EC63CA7AB27}" type="pres">
      <dgm:prSet presAssocID="{35CD3977-D3CE-4E32-878F-666987A63B23}" presName="composite" presStyleCnt="0"/>
      <dgm:spPr/>
    </dgm:pt>
    <dgm:pt modelId="{82C458A7-33AF-BC40-B786-DFCD6EDEC99F}" type="pres">
      <dgm:prSet presAssocID="{35CD3977-D3CE-4E32-878F-666987A63B23}" presName="background" presStyleLbl="node0" presStyleIdx="0" presStyleCnt="3"/>
      <dgm:spPr/>
    </dgm:pt>
    <dgm:pt modelId="{1FD5EA35-82F0-6D4C-93D4-D4215AC6E674}" type="pres">
      <dgm:prSet presAssocID="{35CD3977-D3CE-4E32-878F-666987A63B23}" presName="text" presStyleLbl="fgAcc0" presStyleIdx="0" presStyleCnt="3">
        <dgm:presLayoutVars>
          <dgm:chPref val="3"/>
        </dgm:presLayoutVars>
      </dgm:prSet>
      <dgm:spPr/>
    </dgm:pt>
    <dgm:pt modelId="{67B7AC21-212E-814C-9081-40EC2CAD2175}" type="pres">
      <dgm:prSet presAssocID="{35CD3977-D3CE-4E32-878F-666987A63B23}" presName="hierChild2" presStyleCnt="0"/>
      <dgm:spPr/>
    </dgm:pt>
    <dgm:pt modelId="{8BCDD2B1-4EBE-2042-AF30-D8D5AA0B3D89}" type="pres">
      <dgm:prSet presAssocID="{3B65A131-7440-499B-83E7-D5D5462EC512}" presName="hierRoot1" presStyleCnt="0"/>
      <dgm:spPr/>
    </dgm:pt>
    <dgm:pt modelId="{A07F99A8-8F4A-A048-941B-01D8DE426E82}" type="pres">
      <dgm:prSet presAssocID="{3B65A131-7440-499B-83E7-D5D5462EC512}" presName="composite" presStyleCnt="0"/>
      <dgm:spPr/>
    </dgm:pt>
    <dgm:pt modelId="{3308D9A5-7157-E942-92C2-C52FB46CD612}" type="pres">
      <dgm:prSet presAssocID="{3B65A131-7440-499B-83E7-D5D5462EC512}" presName="background" presStyleLbl="node0" presStyleIdx="1" presStyleCnt="3"/>
      <dgm:spPr/>
    </dgm:pt>
    <dgm:pt modelId="{7CCE0421-E2FC-6747-9514-051B39783693}" type="pres">
      <dgm:prSet presAssocID="{3B65A131-7440-499B-83E7-D5D5462EC512}" presName="text" presStyleLbl="fgAcc0" presStyleIdx="1" presStyleCnt="3">
        <dgm:presLayoutVars>
          <dgm:chPref val="3"/>
        </dgm:presLayoutVars>
      </dgm:prSet>
      <dgm:spPr/>
    </dgm:pt>
    <dgm:pt modelId="{9569BF12-E9E9-404E-B71A-6147F23ADECD}" type="pres">
      <dgm:prSet presAssocID="{3B65A131-7440-499B-83E7-D5D5462EC512}" presName="hierChild2" presStyleCnt="0"/>
      <dgm:spPr/>
    </dgm:pt>
    <dgm:pt modelId="{DC867B4E-1C18-3C4C-BDE4-1CD246A00586}" type="pres">
      <dgm:prSet presAssocID="{B75BE186-C5C0-46C8-BC82-960552F65841}" presName="hierRoot1" presStyleCnt="0"/>
      <dgm:spPr/>
    </dgm:pt>
    <dgm:pt modelId="{961BBE37-F7E9-1D41-A973-79FD68CDDED7}" type="pres">
      <dgm:prSet presAssocID="{B75BE186-C5C0-46C8-BC82-960552F65841}" presName="composite" presStyleCnt="0"/>
      <dgm:spPr/>
    </dgm:pt>
    <dgm:pt modelId="{E3687A9A-B26B-3F48-9142-7D713EC70BEE}" type="pres">
      <dgm:prSet presAssocID="{B75BE186-C5C0-46C8-BC82-960552F65841}" presName="background" presStyleLbl="node0" presStyleIdx="2" presStyleCnt="3"/>
      <dgm:spPr/>
    </dgm:pt>
    <dgm:pt modelId="{5BCAEC4A-6E63-364C-BB6A-FE86DBB29E84}" type="pres">
      <dgm:prSet presAssocID="{B75BE186-C5C0-46C8-BC82-960552F65841}" presName="text" presStyleLbl="fgAcc0" presStyleIdx="2" presStyleCnt="3">
        <dgm:presLayoutVars>
          <dgm:chPref val="3"/>
        </dgm:presLayoutVars>
      </dgm:prSet>
      <dgm:spPr/>
    </dgm:pt>
    <dgm:pt modelId="{631C1EF0-D253-4845-B5CF-6609B05069F9}" type="pres">
      <dgm:prSet presAssocID="{B75BE186-C5C0-46C8-BC82-960552F65841}" presName="hierChild2" presStyleCnt="0"/>
      <dgm:spPr/>
    </dgm:pt>
  </dgm:ptLst>
  <dgm:cxnLst>
    <dgm:cxn modelId="{70DDCA27-7BB1-E246-BC1A-BF8D0C24AD26}" type="presOf" srcId="{35CD3977-D3CE-4E32-878F-666987A63B23}" destId="{1FD5EA35-82F0-6D4C-93D4-D4215AC6E674}" srcOrd="0" destOrd="0" presId="urn:microsoft.com/office/officeart/2005/8/layout/hierarchy1"/>
    <dgm:cxn modelId="{6CD38737-A5C4-4DC9-A6F7-92E09264DCE4}" srcId="{DDCF8C9E-F782-44AF-8FAE-1E13671E5547}" destId="{3B65A131-7440-499B-83E7-D5D5462EC512}" srcOrd="1" destOrd="0" parTransId="{99AA18E8-5B03-4445-BD1E-D477028BBFBB}" sibTransId="{4E15E55B-377E-4C9F-B48A-3C977DB4A25B}"/>
    <dgm:cxn modelId="{ED567793-EE57-244A-BC0A-A940C76A7D16}" type="presOf" srcId="{3B65A131-7440-499B-83E7-D5D5462EC512}" destId="{7CCE0421-E2FC-6747-9514-051B39783693}" srcOrd="0" destOrd="0" presId="urn:microsoft.com/office/officeart/2005/8/layout/hierarchy1"/>
    <dgm:cxn modelId="{5A587496-D3A6-47C4-BF39-8A9F23DD4579}" srcId="{DDCF8C9E-F782-44AF-8FAE-1E13671E5547}" destId="{35CD3977-D3CE-4E32-878F-666987A63B23}" srcOrd="0" destOrd="0" parTransId="{2BADAD5F-7D33-4D41-BFD2-75B59359B06F}" sibTransId="{9802E3B8-F724-4BF3-86B8-B261D11AB9F6}"/>
    <dgm:cxn modelId="{4739E9AB-1926-4DE1-A244-726112B5867E}" srcId="{DDCF8C9E-F782-44AF-8FAE-1E13671E5547}" destId="{B75BE186-C5C0-46C8-BC82-960552F65841}" srcOrd="2" destOrd="0" parTransId="{EE6184BC-27B3-40B4-B623-15E952D01323}" sibTransId="{232AAEB1-A2B9-4CA0-A933-848FC5DAA4E0}"/>
    <dgm:cxn modelId="{202DC5CC-3E42-DF4F-8BD4-93E110FC5658}" type="presOf" srcId="{B75BE186-C5C0-46C8-BC82-960552F65841}" destId="{5BCAEC4A-6E63-364C-BB6A-FE86DBB29E84}" srcOrd="0" destOrd="0" presId="urn:microsoft.com/office/officeart/2005/8/layout/hierarchy1"/>
    <dgm:cxn modelId="{84ABAFED-BA68-CB4A-8AC0-308DC4C766D8}" type="presOf" srcId="{DDCF8C9E-F782-44AF-8FAE-1E13671E5547}" destId="{6EBCDA42-4D88-5F40-A1CC-BD3F5970B546}" srcOrd="0" destOrd="0" presId="urn:microsoft.com/office/officeart/2005/8/layout/hierarchy1"/>
    <dgm:cxn modelId="{8F03A95D-4BE0-A447-B287-6380EC910756}" type="presParOf" srcId="{6EBCDA42-4D88-5F40-A1CC-BD3F5970B546}" destId="{72DDF449-7D59-234E-B6CE-4DC98EF54004}" srcOrd="0" destOrd="0" presId="urn:microsoft.com/office/officeart/2005/8/layout/hierarchy1"/>
    <dgm:cxn modelId="{5CDBD8CC-F4B7-1047-81F9-262973B769EA}" type="presParOf" srcId="{72DDF449-7D59-234E-B6CE-4DC98EF54004}" destId="{DE1B71FA-A8D5-1045-9559-3EC63CA7AB27}" srcOrd="0" destOrd="0" presId="urn:microsoft.com/office/officeart/2005/8/layout/hierarchy1"/>
    <dgm:cxn modelId="{F30AEA2B-4557-C64B-9AE0-16948373DF6A}" type="presParOf" srcId="{DE1B71FA-A8D5-1045-9559-3EC63CA7AB27}" destId="{82C458A7-33AF-BC40-B786-DFCD6EDEC99F}" srcOrd="0" destOrd="0" presId="urn:microsoft.com/office/officeart/2005/8/layout/hierarchy1"/>
    <dgm:cxn modelId="{1FB5AD5A-68A2-4A4C-BB22-EBF7C8BF08B6}" type="presParOf" srcId="{DE1B71FA-A8D5-1045-9559-3EC63CA7AB27}" destId="{1FD5EA35-82F0-6D4C-93D4-D4215AC6E674}" srcOrd="1" destOrd="0" presId="urn:microsoft.com/office/officeart/2005/8/layout/hierarchy1"/>
    <dgm:cxn modelId="{C41258C0-0BB0-DF45-9487-66BE3AE90D6D}" type="presParOf" srcId="{72DDF449-7D59-234E-B6CE-4DC98EF54004}" destId="{67B7AC21-212E-814C-9081-40EC2CAD2175}" srcOrd="1" destOrd="0" presId="urn:microsoft.com/office/officeart/2005/8/layout/hierarchy1"/>
    <dgm:cxn modelId="{4123F9AE-DC12-BF4B-BF48-E845F96A148C}" type="presParOf" srcId="{6EBCDA42-4D88-5F40-A1CC-BD3F5970B546}" destId="{8BCDD2B1-4EBE-2042-AF30-D8D5AA0B3D89}" srcOrd="1" destOrd="0" presId="urn:microsoft.com/office/officeart/2005/8/layout/hierarchy1"/>
    <dgm:cxn modelId="{73B4CF5A-3FB2-2A40-BCF5-1DBEE08B6AEC}" type="presParOf" srcId="{8BCDD2B1-4EBE-2042-AF30-D8D5AA0B3D89}" destId="{A07F99A8-8F4A-A048-941B-01D8DE426E82}" srcOrd="0" destOrd="0" presId="urn:microsoft.com/office/officeart/2005/8/layout/hierarchy1"/>
    <dgm:cxn modelId="{55BC1694-105B-7D45-B576-1EE644E8012C}" type="presParOf" srcId="{A07F99A8-8F4A-A048-941B-01D8DE426E82}" destId="{3308D9A5-7157-E942-92C2-C52FB46CD612}" srcOrd="0" destOrd="0" presId="urn:microsoft.com/office/officeart/2005/8/layout/hierarchy1"/>
    <dgm:cxn modelId="{CDE7AEDA-2192-474B-9943-AB9B30CDA432}" type="presParOf" srcId="{A07F99A8-8F4A-A048-941B-01D8DE426E82}" destId="{7CCE0421-E2FC-6747-9514-051B39783693}" srcOrd="1" destOrd="0" presId="urn:microsoft.com/office/officeart/2005/8/layout/hierarchy1"/>
    <dgm:cxn modelId="{CFECA93C-3E25-D841-9111-940642C17BAF}" type="presParOf" srcId="{8BCDD2B1-4EBE-2042-AF30-D8D5AA0B3D89}" destId="{9569BF12-E9E9-404E-B71A-6147F23ADECD}" srcOrd="1" destOrd="0" presId="urn:microsoft.com/office/officeart/2005/8/layout/hierarchy1"/>
    <dgm:cxn modelId="{943F53C1-DE18-3F44-B57D-316F37705FA4}" type="presParOf" srcId="{6EBCDA42-4D88-5F40-A1CC-BD3F5970B546}" destId="{DC867B4E-1C18-3C4C-BDE4-1CD246A00586}" srcOrd="2" destOrd="0" presId="urn:microsoft.com/office/officeart/2005/8/layout/hierarchy1"/>
    <dgm:cxn modelId="{CEE29319-1EBE-BE43-AE65-1DA9F0BF06EB}" type="presParOf" srcId="{DC867B4E-1C18-3C4C-BDE4-1CD246A00586}" destId="{961BBE37-F7E9-1D41-A973-79FD68CDDED7}" srcOrd="0" destOrd="0" presId="urn:microsoft.com/office/officeart/2005/8/layout/hierarchy1"/>
    <dgm:cxn modelId="{EB296EAF-2E35-2642-A29A-7E104757983C}" type="presParOf" srcId="{961BBE37-F7E9-1D41-A973-79FD68CDDED7}" destId="{E3687A9A-B26B-3F48-9142-7D713EC70BEE}" srcOrd="0" destOrd="0" presId="urn:microsoft.com/office/officeart/2005/8/layout/hierarchy1"/>
    <dgm:cxn modelId="{E7916DC5-7A4B-7F43-9A92-1748917D703D}" type="presParOf" srcId="{961BBE37-F7E9-1D41-A973-79FD68CDDED7}" destId="{5BCAEC4A-6E63-364C-BB6A-FE86DBB29E84}" srcOrd="1" destOrd="0" presId="urn:microsoft.com/office/officeart/2005/8/layout/hierarchy1"/>
    <dgm:cxn modelId="{2CF8E62E-5195-C64A-96A1-19811C878C97}" type="presParOf" srcId="{DC867B4E-1C18-3C4C-BDE4-1CD246A00586}" destId="{631C1EF0-D253-4845-B5CF-6609B05069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7F165-1AD1-5448-BCD6-D90239FF0FB5}">
      <dsp:nvSpPr>
        <dsp:cNvPr id="0" name=""/>
        <dsp:cNvSpPr/>
      </dsp:nvSpPr>
      <dsp:spPr>
        <a:xfrm>
          <a:off x="0" y="490043"/>
          <a:ext cx="6245265" cy="1425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Astronomy</a:t>
          </a:r>
        </a:p>
      </dsp:txBody>
      <dsp:txXfrm>
        <a:off x="69566" y="559609"/>
        <a:ext cx="6106133" cy="1285928"/>
      </dsp:txXfrm>
    </dsp:sp>
    <dsp:sp modelId="{A414BFD2-CB1B-AB46-9084-95DEA4164701}">
      <dsp:nvSpPr>
        <dsp:cNvPr id="0" name=""/>
        <dsp:cNvSpPr/>
      </dsp:nvSpPr>
      <dsp:spPr>
        <a:xfrm>
          <a:off x="0" y="2082143"/>
          <a:ext cx="6245265" cy="1425060"/>
        </a:xfrm>
        <a:prstGeom prst="roundRect">
          <a:avLst/>
        </a:prstGeom>
        <a:solidFill>
          <a:schemeClr val="accent2">
            <a:hueOff val="-441348"/>
            <a:satOff val="2109"/>
            <a:lumOff val="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Classification</a:t>
          </a:r>
        </a:p>
      </dsp:txBody>
      <dsp:txXfrm>
        <a:off x="69566" y="2151709"/>
        <a:ext cx="6106133" cy="1285928"/>
      </dsp:txXfrm>
    </dsp:sp>
    <dsp:sp modelId="{B97F2ADD-8DCB-6343-B29C-BD2B2A710FC1}">
      <dsp:nvSpPr>
        <dsp:cNvPr id="0" name=""/>
        <dsp:cNvSpPr/>
      </dsp:nvSpPr>
      <dsp:spPr>
        <a:xfrm>
          <a:off x="0" y="3674243"/>
          <a:ext cx="6245265" cy="1425060"/>
        </a:xfrm>
        <a:prstGeom prst="roundRect">
          <a:avLst/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Multiple models</a:t>
          </a:r>
        </a:p>
      </dsp:txBody>
      <dsp:txXfrm>
        <a:off x="69566" y="3743809"/>
        <a:ext cx="6106133" cy="12859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9F097-C12A-4A4B-904F-574745BDB406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068AE-730C-4194-8E4A-A347F7DAC5FD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Asteroid Threat</a:t>
          </a:r>
        </a:p>
      </dsp:txBody>
      <dsp:txXfrm>
        <a:off x="417971" y="2644140"/>
        <a:ext cx="2889450" cy="720000"/>
      </dsp:txXfrm>
    </dsp:sp>
    <dsp:sp modelId="{38A3F48A-76FD-47BC-9A27-539FC92323BE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20A35-F2E4-492F-B3FA-03296BDF4477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16 columns</a:t>
          </a:r>
        </a:p>
      </dsp:txBody>
      <dsp:txXfrm>
        <a:off x="3813075" y="2644140"/>
        <a:ext cx="2889450" cy="720000"/>
      </dsp:txXfrm>
    </dsp:sp>
    <dsp:sp modelId="{842713BE-9101-464D-B71A-0D46BE1B9C37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C78DC-9862-4C77-B0CE-43A532AB8C4F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Over 15635 rows</a:t>
          </a:r>
        </a:p>
      </dsp:txBody>
      <dsp:txXfrm>
        <a:off x="7208178" y="2644140"/>
        <a:ext cx="28894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B8024-A2D2-5F45-93FF-B84FD7A3FAFD}">
      <dsp:nvSpPr>
        <dsp:cNvPr id="0" name=""/>
        <dsp:cNvSpPr/>
      </dsp:nvSpPr>
      <dsp:spPr>
        <a:xfrm>
          <a:off x="189675" y="1381"/>
          <a:ext cx="2793292" cy="16759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Split data</a:t>
          </a:r>
        </a:p>
      </dsp:txBody>
      <dsp:txXfrm>
        <a:off x="189675" y="1381"/>
        <a:ext cx="2793292" cy="1675975"/>
      </dsp:txXfrm>
    </dsp:sp>
    <dsp:sp modelId="{D805E694-1A2B-ED41-9B6B-DD11DE8A2942}">
      <dsp:nvSpPr>
        <dsp:cNvPr id="0" name=""/>
        <dsp:cNvSpPr/>
      </dsp:nvSpPr>
      <dsp:spPr>
        <a:xfrm>
          <a:off x="3262297" y="1381"/>
          <a:ext cx="2793292" cy="16759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K-Nearest Neighbors</a:t>
          </a:r>
        </a:p>
      </dsp:txBody>
      <dsp:txXfrm>
        <a:off x="3262297" y="1381"/>
        <a:ext cx="2793292" cy="1675975"/>
      </dsp:txXfrm>
    </dsp:sp>
    <dsp:sp modelId="{D53681E3-BE78-D941-95AF-0830DABD4BB3}">
      <dsp:nvSpPr>
        <dsp:cNvPr id="0" name=""/>
        <dsp:cNvSpPr/>
      </dsp:nvSpPr>
      <dsp:spPr>
        <a:xfrm>
          <a:off x="189675" y="1956685"/>
          <a:ext cx="2793292" cy="16759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Decision Tree</a:t>
          </a:r>
        </a:p>
      </dsp:txBody>
      <dsp:txXfrm>
        <a:off x="189675" y="1956685"/>
        <a:ext cx="2793292" cy="1675975"/>
      </dsp:txXfrm>
    </dsp:sp>
    <dsp:sp modelId="{E130F922-9E4A-1A40-8BDE-9204723764EC}">
      <dsp:nvSpPr>
        <dsp:cNvPr id="0" name=""/>
        <dsp:cNvSpPr/>
      </dsp:nvSpPr>
      <dsp:spPr>
        <a:xfrm>
          <a:off x="3262297" y="1956685"/>
          <a:ext cx="2793292" cy="16759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Naïve Bayes</a:t>
          </a:r>
        </a:p>
      </dsp:txBody>
      <dsp:txXfrm>
        <a:off x="3262297" y="1956685"/>
        <a:ext cx="2793292" cy="1675975"/>
      </dsp:txXfrm>
    </dsp:sp>
    <dsp:sp modelId="{B34FE18F-10EC-8349-B077-FC9D5ED9A94D}">
      <dsp:nvSpPr>
        <dsp:cNvPr id="0" name=""/>
        <dsp:cNvSpPr/>
      </dsp:nvSpPr>
      <dsp:spPr>
        <a:xfrm>
          <a:off x="189675" y="3911990"/>
          <a:ext cx="2793292" cy="16759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Logistic Regression</a:t>
          </a:r>
        </a:p>
      </dsp:txBody>
      <dsp:txXfrm>
        <a:off x="189675" y="3911990"/>
        <a:ext cx="2793292" cy="1675975"/>
      </dsp:txXfrm>
    </dsp:sp>
    <dsp:sp modelId="{5EDF8284-69D3-6142-B893-8ACBB14AC035}">
      <dsp:nvSpPr>
        <dsp:cNvPr id="0" name=""/>
        <dsp:cNvSpPr/>
      </dsp:nvSpPr>
      <dsp:spPr>
        <a:xfrm>
          <a:off x="3262297" y="3911990"/>
          <a:ext cx="2793292" cy="16759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Neural Network</a:t>
          </a:r>
        </a:p>
      </dsp:txBody>
      <dsp:txXfrm>
        <a:off x="3262297" y="3911990"/>
        <a:ext cx="2793292" cy="16759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458A7-33AF-BC40-B786-DFCD6EDEC99F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5EA35-82F0-6D4C-93D4-D4215AC6E674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Highly imbalanced dataset (11% true, 89% false)</a:t>
          </a:r>
        </a:p>
      </dsp:txBody>
      <dsp:txXfrm>
        <a:off x="383617" y="1447754"/>
        <a:ext cx="2847502" cy="1768010"/>
      </dsp:txXfrm>
    </dsp:sp>
    <dsp:sp modelId="{3308D9A5-7157-E942-92C2-C52FB46CD612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CE0421-E2FC-6747-9514-051B39783693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Accuracy not a good metric</a:t>
          </a:r>
        </a:p>
      </dsp:txBody>
      <dsp:txXfrm>
        <a:off x="3998355" y="1447754"/>
        <a:ext cx="2847502" cy="1768010"/>
      </dsp:txXfrm>
    </dsp:sp>
    <dsp:sp modelId="{E3687A9A-B26B-3F48-9142-7D713EC70BEE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AEC4A-6E63-364C-BB6A-FE86DBB29E84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Normalization did not improve models</a:t>
          </a:r>
        </a:p>
      </dsp:txBody>
      <dsp:txXfrm>
        <a:off x="7613092" y="1447754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B44F9-7881-0A42-A1BE-3497FC377D48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C4542-EEE1-474A-B129-7F9F7CA3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4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C4542-EEE1-474A-B129-7F9F7CA31D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19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60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32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38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85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08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63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93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3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18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29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47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3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88" r:id="rId7"/>
    <p:sldLayoutId id="2147483689" r:id="rId8"/>
    <p:sldLayoutId id="2147483690" r:id="rId9"/>
    <p:sldLayoutId id="2147483691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B3F8D-5557-6F44-8927-DD5EB8292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838938"/>
          </a:xfrm>
        </p:spPr>
        <p:txBody>
          <a:bodyPr>
            <a:normAutofit/>
          </a:bodyPr>
          <a:lstStyle/>
          <a:p>
            <a:r>
              <a:rPr lang="en-US" sz="4600">
                <a:solidFill>
                  <a:schemeClr val="bg1"/>
                </a:solidFill>
              </a:rPr>
              <a:t>Asteroid Threat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54D48-67F5-A545-9930-71DFCB5D5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4" y="3739764"/>
            <a:ext cx="4517954" cy="1198120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Adithya Viswanathan</a:t>
            </a:r>
          </a:p>
          <a:p>
            <a:r>
              <a:rPr lang="en-US" sz="2000" dirty="0">
                <a:solidFill>
                  <a:schemeClr val="bg1"/>
                </a:solidFill>
              </a:rPr>
              <a:t>CS 4375.001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Professor Rishabh </a:t>
            </a:r>
            <a:r>
              <a:rPr lang="en-US" sz="2000" dirty="0" err="1">
                <a:solidFill>
                  <a:schemeClr val="bg1"/>
                </a:solidFill>
              </a:rPr>
              <a:t>Iyer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Spring 2022</a:t>
            </a:r>
          </a:p>
        </p:txBody>
      </p:sp>
      <p:sp>
        <p:nvSpPr>
          <p:cNvPr id="11" name="!!plus graphic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!!dot graphic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!!circle graphic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733851-8BE4-7CFC-00ED-5894F571204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8312" r="19403" b="2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87665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0E8D-5A7A-CE42-B5C1-FC72C15E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BCB1FB9-27E4-A445-8998-9B9229CB1C22}"/>
              </a:ext>
            </a:extLst>
          </p:cNvPr>
          <p:cNvGrpSpPr/>
          <p:nvPr/>
        </p:nvGrpSpPr>
        <p:grpSpPr>
          <a:xfrm>
            <a:off x="2297258" y="1826507"/>
            <a:ext cx="7597483" cy="4349571"/>
            <a:chOff x="2297258" y="1826507"/>
            <a:chExt cx="7597483" cy="4349571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8C86BE7F-ADB6-ED4B-B8E7-0A642404A3BC}"/>
                </a:ext>
              </a:extLst>
            </p:cNvPr>
            <p:cNvSpPr/>
            <p:nvPr/>
          </p:nvSpPr>
          <p:spPr>
            <a:xfrm rot="21600000">
              <a:off x="2901867" y="1826507"/>
              <a:ext cx="6992874" cy="1209218"/>
            </a:xfrm>
            <a:custGeom>
              <a:avLst/>
              <a:gdLst>
                <a:gd name="connsiteX0" fmla="*/ 0 w 6992874"/>
                <a:gd name="connsiteY0" fmla="*/ 0 h 1209216"/>
                <a:gd name="connsiteX1" fmla="*/ 6388266 w 6992874"/>
                <a:gd name="connsiteY1" fmla="*/ 0 h 1209216"/>
                <a:gd name="connsiteX2" fmla="*/ 6992874 w 6992874"/>
                <a:gd name="connsiteY2" fmla="*/ 604608 h 1209216"/>
                <a:gd name="connsiteX3" fmla="*/ 6388266 w 6992874"/>
                <a:gd name="connsiteY3" fmla="*/ 1209216 h 1209216"/>
                <a:gd name="connsiteX4" fmla="*/ 0 w 6992874"/>
                <a:gd name="connsiteY4" fmla="*/ 1209216 h 1209216"/>
                <a:gd name="connsiteX5" fmla="*/ 0 w 6992874"/>
                <a:gd name="connsiteY5" fmla="*/ 0 h 1209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92874" h="1209216">
                  <a:moveTo>
                    <a:pt x="6992874" y="1209215"/>
                  </a:moveTo>
                  <a:lnTo>
                    <a:pt x="604608" y="1209215"/>
                  </a:lnTo>
                  <a:lnTo>
                    <a:pt x="0" y="604608"/>
                  </a:lnTo>
                  <a:lnTo>
                    <a:pt x="604608" y="1"/>
                  </a:lnTo>
                  <a:lnTo>
                    <a:pt x="6992874" y="1"/>
                  </a:lnTo>
                  <a:lnTo>
                    <a:pt x="6992874" y="1209215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5535" tIns="125731" rIns="234696" bIns="125731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/>
                <a:t>Accuracy is not always a good metric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EFD525F-C3C1-9743-86DF-E19A27EE5F5C}"/>
                </a:ext>
              </a:extLst>
            </p:cNvPr>
            <p:cNvSpPr/>
            <p:nvPr/>
          </p:nvSpPr>
          <p:spPr>
            <a:xfrm>
              <a:off x="2297258" y="1826508"/>
              <a:ext cx="1209216" cy="1209216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270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14802AD-6D4F-0742-B135-B3422CE47954}"/>
                </a:ext>
              </a:extLst>
            </p:cNvPr>
            <p:cNvSpPr/>
            <p:nvPr/>
          </p:nvSpPr>
          <p:spPr>
            <a:xfrm rot="21600000">
              <a:off x="2901867" y="3396684"/>
              <a:ext cx="6992874" cy="1209217"/>
            </a:xfrm>
            <a:custGeom>
              <a:avLst/>
              <a:gdLst>
                <a:gd name="connsiteX0" fmla="*/ 0 w 6992874"/>
                <a:gd name="connsiteY0" fmla="*/ 0 h 1209216"/>
                <a:gd name="connsiteX1" fmla="*/ 6388266 w 6992874"/>
                <a:gd name="connsiteY1" fmla="*/ 0 h 1209216"/>
                <a:gd name="connsiteX2" fmla="*/ 6992874 w 6992874"/>
                <a:gd name="connsiteY2" fmla="*/ 604608 h 1209216"/>
                <a:gd name="connsiteX3" fmla="*/ 6388266 w 6992874"/>
                <a:gd name="connsiteY3" fmla="*/ 1209216 h 1209216"/>
                <a:gd name="connsiteX4" fmla="*/ 0 w 6992874"/>
                <a:gd name="connsiteY4" fmla="*/ 1209216 h 1209216"/>
                <a:gd name="connsiteX5" fmla="*/ 0 w 6992874"/>
                <a:gd name="connsiteY5" fmla="*/ 0 h 1209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92874" h="1209216">
                  <a:moveTo>
                    <a:pt x="6992874" y="1209215"/>
                  </a:moveTo>
                  <a:lnTo>
                    <a:pt x="604608" y="1209215"/>
                  </a:lnTo>
                  <a:lnTo>
                    <a:pt x="0" y="604608"/>
                  </a:lnTo>
                  <a:lnTo>
                    <a:pt x="604608" y="1"/>
                  </a:lnTo>
                  <a:lnTo>
                    <a:pt x="6992874" y="1"/>
                  </a:lnTo>
                  <a:lnTo>
                    <a:pt x="6992874" y="1209215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5535" tIns="125731" rIns="234696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/>
                <a:t>Don’t underestimate simple models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FE61A6E-99A9-C046-9EC8-BF0A370AE349}"/>
                </a:ext>
              </a:extLst>
            </p:cNvPr>
            <p:cNvSpPr/>
            <p:nvPr/>
          </p:nvSpPr>
          <p:spPr>
            <a:xfrm>
              <a:off x="2297258" y="3396685"/>
              <a:ext cx="1209216" cy="1209216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270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E5EB482-2665-1648-91E6-712901F24B73}"/>
                </a:ext>
              </a:extLst>
            </p:cNvPr>
            <p:cNvSpPr/>
            <p:nvPr/>
          </p:nvSpPr>
          <p:spPr>
            <a:xfrm rot="21600000">
              <a:off x="2901867" y="4966861"/>
              <a:ext cx="6992874" cy="1209217"/>
            </a:xfrm>
            <a:custGeom>
              <a:avLst/>
              <a:gdLst>
                <a:gd name="connsiteX0" fmla="*/ 0 w 6992874"/>
                <a:gd name="connsiteY0" fmla="*/ 0 h 1209216"/>
                <a:gd name="connsiteX1" fmla="*/ 6388266 w 6992874"/>
                <a:gd name="connsiteY1" fmla="*/ 0 h 1209216"/>
                <a:gd name="connsiteX2" fmla="*/ 6992874 w 6992874"/>
                <a:gd name="connsiteY2" fmla="*/ 604608 h 1209216"/>
                <a:gd name="connsiteX3" fmla="*/ 6388266 w 6992874"/>
                <a:gd name="connsiteY3" fmla="*/ 1209216 h 1209216"/>
                <a:gd name="connsiteX4" fmla="*/ 0 w 6992874"/>
                <a:gd name="connsiteY4" fmla="*/ 1209216 h 1209216"/>
                <a:gd name="connsiteX5" fmla="*/ 0 w 6992874"/>
                <a:gd name="connsiteY5" fmla="*/ 0 h 1209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92874" h="1209216">
                  <a:moveTo>
                    <a:pt x="6992874" y="1209215"/>
                  </a:moveTo>
                  <a:lnTo>
                    <a:pt x="604608" y="1209215"/>
                  </a:lnTo>
                  <a:lnTo>
                    <a:pt x="0" y="604608"/>
                  </a:lnTo>
                  <a:lnTo>
                    <a:pt x="604608" y="1"/>
                  </a:lnTo>
                  <a:lnTo>
                    <a:pt x="6992874" y="1"/>
                  </a:lnTo>
                  <a:lnTo>
                    <a:pt x="6992874" y="1209215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5535" tIns="125731" rIns="234696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/>
                <a:t>Be passionate and enjoy the journey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857AEA8-7528-5A49-A296-8F3258086F7A}"/>
                </a:ext>
              </a:extLst>
            </p:cNvPr>
            <p:cNvSpPr/>
            <p:nvPr/>
          </p:nvSpPr>
          <p:spPr>
            <a:xfrm>
              <a:off x="2297258" y="4966862"/>
              <a:ext cx="1209216" cy="1209216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270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269856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6347-34A7-0842-932B-EE5AB6B7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1173D-A00E-DA47-95B7-0FB89227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shrushtijoshi</a:t>
            </a:r>
            <a:r>
              <a:rPr lang="en-US" dirty="0"/>
              <a:t>/asteroid-impacts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nasa</a:t>
            </a:r>
            <a:r>
              <a:rPr lang="en-US" dirty="0"/>
              <a:t>/asteroid-impacts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pandas.pydata.org</a:t>
            </a:r>
            <a:r>
              <a:rPr lang="en-US" dirty="0"/>
              <a:t>/docs/</a:t>
            </a:r>
            <a:r>
              <a:rPr lang="en-US" dirty="0" err="1"/>
              <a:t>index.html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seaborn.pydata.org</a:t>
            </a:r>
            <a:r>
              <a:rPr lang="en-US" dirty="0"/>
              <a:t>/</a:t>
            </a:r>
            <a:r>
              <a:rPr lang="en-US" dirty="0" err="1"/>
              <a:t>tutorial.html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matplotlib.org</a:t>
            </a:r>
            <a:r>
              <a:rPr lang="en-US" dirty="0"/>
              <a:t>/stable/</a:t>
            </a:r>
            <a:r>
              <a:rPr lang="en-US" dirty="0" err="1"/>
              <a:t>api</a:t>
            </a:r>
            <a:r>
              <a:rPr lang="en-US" dirty="0"/>
              <a:t>/index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www.javatpoint.com</a:t>
            </a:r>
            <a:r>
              <a:rPr lang="en-US" dirty="0"/>
              <a:t>/classification-algorithm-in-machine-learning</a:t>
            </a:r>
          </a:p>
        </p:txBody>
      </p:sp>
    </p:spTree>
    <p:extLst>
      <p:ext uri="{BB962C8B-B14F-4D97-AF65-F5344CB8AC3E}">
        <p14:creationId xmlns:p14="http://schemas.microsoft.com/office/powerpoint/2010/main" val="640896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E753F-BFF0-1942-9525-20637E2A2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5600"/>
              <a:t>Motivation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FA3A6C-6738-DB33-34C4-FEEE11A5FD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787200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923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1CAD-B0DE-DD4A-8639-47537FF13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CD6067DF-A1C6-DD85-42CB-BE1A5B21BAA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807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4B6A9C-D5EF-F343-B755-7B754ACF5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5400"/>
              <a:t>Approach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B3158-69BC-1745-98A3-5682A9872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r>
              <a:rPr lang="en-US" sz="1800"/>
              <a:t>Convert CSV to DataFrame</a:t>
            </a:r>
          </a:p>
          <a:p>
            <a:r>
              <a:rPr lang="en-US" sz="1800"/>
              <a:t>Clean data (Remove NULL values)</a:t>
            </a:r>
          </a:p>
          <a:p>
            <a:r>
              <a:rPr lang="en-US" sz="1800"/>
              <a:t>Correlation Matrix and Corner plot</a:t>
            </a:r>
          </a:p>
          <a:p>
            <a:pPr lvl="1"/>
            <a:r>
              <a:rPr lang="en-US" sz="1800"/>
              <a:t>Visualize feature relationships</a:t>
            </a:r>
          </a:p>
          <a:p>
            <a:endParaRPr lang="en-US" sz="18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87C28C-E959-8E43-8B8C-63577CCAED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6502"/>
          <a:stretch/>
        </p:blipFill>
        <p:spPr bwMode="auto">
          <a:xfrm>
            <a:off x="6097699" y="1014389"/>
            <a:ext cx="5413553" cy="541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03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4B6A9C-D5EF-F343-B755-7B754ACF5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100"/>
              <a:t>Approach</a:t>
            </a:r>
          </a:p>
        </p:txBody>
      </p:sp>
      <p:cxnSp>
        <p:nvCxnSpPr>
          <p:cNvPr id="63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288C91-BFD9-7196-0E91-32AEE600D1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0759309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262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11C01-BE70-BA4A-B345-BA2B83FF6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9C2A5368-8FB3-A61E-56E0-9B25505E2A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2456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11C01-BE70-BA4A-B345-BA2B83FF6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5135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DFA43DE-5B91-DD4C-869A-BBC0E7D099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523" y="117174"/>
            <a:ext cx="3884613" cy="314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3656858-4E5C-7545-AF79-6F1D6D1C3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7" y="96355"/>
            <a:ext cx="3884614" cy="333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20733BE-67E4-2E4E-8678-561C1DACD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910" y="3371648"/>
            <a:ext cx="3884613" cy="33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4E0B726E-D872-354B-975B-ACAA89113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6" y="3371648"/>
            <a:ext cx="3884614" cy="333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6430DF-3E3F-1340-9ABB-ADDF24474E15}"/>
              </a:ext>
            </a:extLst>
          </p:cNvPr>
          <p:cNvSpPr txBox="1"/>
          <p:nvPr/>
        </p:nvSpPr>
        <p:spPr>
          <a:xfrm>
            <a:off x="3578575" y="3381348"/>
            <a:ext cx="1484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ighlight>
                  <a:srgbClr val="FFFF00"/>
                </a:highlight>
              </a:rPr>
              <a:t>Logistic Regression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DF7B4C-EF0F-404B-ADAC-09E3BE7C9FCD}"/>
              </a:ext>
            </a:extLst>
          </p:cNvPr>
          <p:cNvSpPr txBox="1"/>
          <p:nvPr/>
        </p:nvSpPr>
        <p:spPr>
          <a:xfrm>
            <a:off x="3578575" y="117174"/>
            <a:ext cx="15776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ighlight>
                  <a:srgbClr val="FFFF00"/>
                </a:highlight>
              </a:rPr>
              <a:t>K-Nearest Neighbors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541FCC-E1D8-6243-A567-2114B867A2F4}"/>
              </a:ext>
            </a:extLst>
          </p:cNvPr>
          <p:cNvSpPr txBox="1"/>
          <p:nvPr/>
        </p:nvSpPr>
        <p:spPr>
          <a:xfrm>
            <a:off x="8467099" y="96355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ighlight>
                  <a:srgbClr val="FFFF00"/>
                </a:highlight>
              </a:rPr>
              <a:t>Naïve Bayes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9A86B4-92F0-B047-89CF-53F3F257E5FF}"/>
              </a:ext>
            </a:extLst>
          </p:cNvPr>
          <p:cNvSpPr txBox="1"/>
          <p:nvPr/>
        </p:nvSpPr>
        <p:spPr>
          <a:xfrm>
            <a:off x="8740568" y="3392175"/>
            <a:ext cx="1231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ighlight>
                  <a:srgbClr val="FFFF00"/>
                </a:highlight>
              </a:rPr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66387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11C01-BE70-BA4A-B345-BA2B83FF6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E31B4E9-3456-0B44-93E4-00F7D8EAC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150" y="2293144"/>
            <a:ext cx="8267700" cy="3416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8BBFAC-B6B2-C246-8240-78CEFC4F8123}"/>
              </a:ext>
            </a:extLst>
          </p:cNvPr>
          <p:cNvSpPr txBox="1"/>
          <p:nvPr/>
        </p:nvSpPr>
        <p:spPr>
          <a:xfrm>
            <a:off x="10229850" y="400129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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1771B1-873A-DB42-ADD4-DD242C9A9AF3}"/>
              </a:ext>
            </a:extLst>
          </p:cNvPr>
          <p:cNvSpPr txBox="1"/>
          <p:nvPr/>
        </p:nvSpPr>
        <p:spPr>
          <a:xfrm>
            <a:off x="10229850" y="517360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81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0E8D-5A7A-CE42-B5C1-FC72C15E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BCB1FB9-27E4-A445-8998-9B9229CB1C22}"/>
              </a:ext>
            </a:extLst>
          </p:cNvPr>
          <p:cNvGrpSpPr/>
          <p:nvPr/>
        </p:nvGrpSpPr>
        <p:grpSpPr>
          <a:xfrm>
            <a:off x="2297258" y="1826507"/>
            <a:ext cx="7597483" cy="4349571"/>
            <a:chOff x="2297258" y="1826507"/>
            <a:chExt cx="7597483" cy="4349571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8C86BE7F-ADB6-ED4B-B8E7-0A642404A3BC}"/>
                </a:ext>
              </a:extLst>
            </p:cNvPr>
            <p:cNvSpPr/>
            <p:nvPr/>
          </p:nvSpPr>
          <p:spPr>
            <a:xfrm rot="21600000">
              <a:off x="2901867" y="1826507"/>
              <a:ext cx="6992874" cy="1209218"/>
            </a:xfrm>
            <a:custGeom>
              <a:avLst/>
              <a:gdLst>
                <a:gd name="connsiteX0" fmla="*/ 0 w 6992874"/>
                <a:gd name="connsiteY0" fmla="*/ 0 h 1209216"/>
                <a:gd name="connsiteX1" fmla="*/ 6388266 w 6992874"/>
                <a:gd name="connsiteY1" fmla="*/ 0 h 1209216"/>
                <a:gd name="connsiteX2" fmla="*/ 6992874 w 6992874"/>
                <a:gd name="connsiteY2" fmla="*/ 604608 h 1209216"/>
                <a:gd name="connsiteX3" fmla="*/ 6388266 w 6992874"/>
                <a:gd name="connsiteY3" fmla="*/ 1209216 h 1209216"/>
                <a:gd name="connsiteX4" fmla="*/ 0 w 6992874"/>
                <a:gd name="connsiteY4" fmla="*/ 1209216 h 1209216"/>
                <a:gd name="connsiteX5" fmla="*/ 0 w 6992874"/>
                <a:gd name="connsiteY5" fmla="*/ 0 h 1209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92874" h="1209216">
                  <a:moveTo>
                    <a:pt x="6992874" y="1209215"/>
                  </a:moveTo>
                  <a:lnTo>
                    <a:pt x="604608" y="1209215"/>
                  </a:lnTo>
                  <a:lnTo>
                    <a:pt x="0" y="604608"/>
                  </a:lnTo>
                  <a:lnTo>
                    <a:pt x="604608" y="1"/>
                  </a:lnTo>
                  <a:lnTo>
                    <a:pt x="6992874" y="1"/>
                  </a:lnTo>
                  <a:lnTo>
                    <a:pt x="6992874" y="1209215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5535" tIns="125731" rIns="234696" bIns="125731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/>
                <a:t>Data is not as widely available as you think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EFD525F-C3C1-9743-86DF-E19A27EE5F5C}"/>
                </a:ext>
              </a:extLst>
            </p:cNvPr>
            <p:cNvSpPr/>
            <p:nvPr/>
          </p:nvSpPr>
          <p:spPr>
            <a:xfrm>
              <a:off x="2297258" y="1826508"/>
              <a:ext cx="1209216" cy="1209216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270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14802AD-6D4F-0742-B135-B3422CE47954}"/>
                </a:ext>
              </a:extLst>
            </p:cNvPr>
            <p:cNvSpPr/>
            <p:nvPr/>
          </p:nvSpPr>
          <p:spPr>
            <a:xfrm rot="21600000">
              <a:off x="2901867" y="3396684"/>
              <a:ext cx="6992874" cy="1209217"/>
            </a:xfrm>
            <a:custGeom>
              <a:avLst/>
              <a:gdLst>
                <a:gd name="connsiteX0" fmla="*/ 0 w 6992874"/>
                <a:gd name="connsiteY0" fmla="*/ 0 h 1209216"/>
                <a:gd name="connsiteX1" fmla="*/ 6388266 w 6992874"/>
                <a:gd name="connsiteY1" fmla="*/ 0 h 1209216"/>
                <a:gd name="connsiteX2" fmla="*/ 6992874 w 6992874"/>
                <a:gd name="connsiteY2" fmla="*/ 604608 h 1209216"/>
                <a:gd name="connsiteX3" fmla="*/ 6388266 w 6992874"/>
                <a:gd name="connsiteY3" fmla="*/ 1209216 h 1209216"/>
                <a:gd name="connsiteX4" fmla="*/ 0 w 6992874"/>
                <a:gd name="connsiteY4" fmla="*/ 1209216 h 1209216"/>
                <a:gd name="connsiteX5" fmla="*/ 0 w 6992874"/>
                <a:gd name="connsiteY5" fmla="*/ 0 h 1209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92874" h="1209216">
                  <a:moveTo>
                    <a:pt x="6992874" y="1209215"/>
                  </a:moveTo>
                  <a:lnTo>
                    <a:pt x="604608" y="1209215"/>
                  </a:lnTo>
                  <a:lnTo>
                    <a:pt x="0" y="604608"/>
                  </a:lnTo>
                  <a:lnTo>
                    <a:pt x="604608" y="1"/>
                  </a:lnTo>
                  <a:lnTo>
                    <a:pt x="6992874" y="1"/>
                  </a:lnTo>
                  <a:lnTo>
                    <a:pt x="6992874" y="1209215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5535" tIns="125731" rIns="234696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/>
                <a:t>Data is not clean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FE61A6E-99A9-C046-9EC8-BF0A370AE349}"/>
                </a:ext>
              </a:extLst>
            </p:cNvPr>
            <p:cNvSpPr/>
            <p:nvPr/>
          </p:nvSpPr>
          <p:spPr>
            <a:xfrm>
              <a:off x="2297258" y="3396685"/>
              <a:ext cx="1209216" cy="1209216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270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E5EB482-2665-1648-91E6-712901F24B73}"/>
                </a:ext>
              </a:extLst>
            </p:cNvPr>
            <p:cNvSpPr/>
            <p:nvPr/>
          </p:nvSpPr>
          <p:spPr>
            <a:xfrm rot="21600000">
              <a:off x="2901867" y="4966861"/>
              <a:ext cx="6992874" cy="1209217"/>
            </a:xfrm>
            <a:custGeom>
              <a:avLst/>
              <a:gdLst>
                <a:gd name="connsiteX0" fmla="*/ 0 w 6992874"/>
                <a:gd name="connsiteY0" fmla="*/ 0 h 1209216"/>
                <a:gd name="connsiteX1" fmla="*/ 6388266 w 6992874"/>
                <a:gd name="connsiteY1" fmla="*/ 0 h 1209216"/>
                <a:gd name="connsiteX2" fmla="*/ 6992874 w 6992874"/>
                <a:gd name="connsiteY2" fmla="*/ 604608 h 1209216"/>
                <a:gd name="connsiteX3" fmla="*/ 6388266 w 6992874"/>
                <a:gd name="connsiteY3" fmla="*/ 1209216 h 1209216"/>
                <a:gd name="connsiteX4" fmla="*/ 0 w 6992874"/>
                <a:gd name="connsiteY4" fmla="*/ 1209216 h 1209216"/>
                <a:gd name="connsiteX5" fmla="*/ 0 w 6992874"/>
                <a:gd name="connsiteY5" fmla="*/ 0 h 1209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92874" h="1209216">
                  <a:moveTo>
                    <a:pt x="6992874" y="1209215"/>
                  </a:moveTo>
                  <a:lnTo>
                    <a:pt x="604608" y="1209215"/>
                  </a:lnTo>
                  <a:lnTo>
                    <a:pt x="0" y="604608"/>
                  </a:lnTo>
                  <a:lnTo>
                    <a:pt x="604608" y="1"/>
                  </a:lnTo>
                  <a:lnTo>
                    <a:pt x="6992874" y="1"/>
                  </a:lnTo>
                  <a:lnTo>
                    <a:pt x="6992874" y="1209215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5535" tIns="125731" rIns="234696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/>
                <a:t>Some results don’t make sense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857AEA8-7528-5A49-A296-8F3258086F7A}"/>
                </a:ext>
              </a:extLst>
            </p:cNvPr>
            <p:cNvSpPr/>
            <p:nvPr/>
          </p:nvSpPr>
          <p:spPr>
            <a:xfrm>
              <a:off x="2297258" y="4966862"/>
              <a:ext cx="1209216" cy="1209216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270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43312224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198</Words>
  <Application>Microsoft Macintosh PowerPoint</Application>
  <PresentationFormat>Widescreen</PresentationFormat>
  <Paragraphs>58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Univers</vt:lpstr>
      <vt:lpstr>GradientVTI</vt:lpstr>
      <vt:lpstr>Asteroid Threat Classification</vt:lpstr>
      <vt:lpstr>Motivation</vt:lpstr>
      <vt:lpstr>Dataset</vt:lpstr>
      <vt:lpstr>Approach</vt:lpstr>
      <vt:lpstr>Approach</vt:lpstr>
      <vt:lpstr>Results</vt:lpstr>
      <vt:lpstr>Results</vt:lpstr>
      <vt:lpstr>Results</vt:lpstr>
      <vt:lpstr>Lessons</vt:lpstr>
      <vt:lpstr>Lessons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Viswanathan, Adithya</dc:creator>
  <cp:lastModifiedBy>Viswanathan, Adithya</cp:lastModifiedBy>
  <cp:revision>1</cp:revision>
  <dcterms:created xsi:type="dcterms:W3CDTF">2022-03-23T16:16:02Z</dcterms:created>
  <dcterms:modified xsi:type="dcterms:W3CDTF">2022-05-06T21:28:32Z</dcterms:modified>
</cp:coreProperties>
</file>