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4F4F4"/>
                </a:highlight>
              </a:rPr>
              <a:t>(Presentation Notes)</a:t>
            </a:r>
            <a:endParaRPr b="1" sz="120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4F4F4"/>
                </a:highlight>
              </a:rPr>
              <a:t>This semester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each team will have </a:t>
            </a:r>
            <a:r>
              <a:rPr b="1" lang="en" sz="1200">
                <a:solidFill>
                  <a:srgbClr val="0000FF"/>
                </a:solidFill>
                <a:highlight>
                  <a:srgbClr val="F4F4F4"/>
                </a:highlight>
              </a:rPr>
              <a:t>~10 minutes</a:t>
            </a:r>
            <a:r>
              <a:rPr lang="en" sz="1200">
                <a:solidFill>
                  <a:srgbClr val="0000FF"/>
                </a:solidFill>
                <a:highlight>
                  <a:srgbClr val="F4F4F4"/>
                </a:highlight>
              </a:rPr>
              <a:t> 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for the oral presentation and </a:t>
            </a:r>
            <a:r>
              <a:rPr b="1" lang="en" sz="1200">
                <a:solidFill>
                  <a:srgbClr val="0000FF"/>
                </a:solidFill>
                <a:highlight>
                  <a:srgbClr val="F4F4F4"/>
                </a:highlight>
              </a:rPr>
              <a:t>no more than 5 minutes for Q&amp;A and/</a:t>
            </a:r>
            <a:r>
              <a:rPr b="1" i="1" lang="en" sz="1200" u="sng">
                <a:solidFill>
                  <a:srgbClr val="0000FF"/>
                </a:solidFill>
                <a:highlight>
                  <a:srgbClr val="F4F4F4"/>
                </a:highlight>
              </a:rPr>
              <a:t>or a short demo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.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For the oral presentation, the </a:t>
            </a:r>
            <a:r>
              <a:rPr b="1" i="1" lang="en" sz="1200">
                <a:solidFill>
                  <a:schemeClr val="dk1"/>
                </a:solidFill>
                <a:highlight>
                  <a:srgbClr val="F4F4F4"/>
                </a:highlight>
              </a:rPr>
              <a:t>first team member speaking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: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Could </a:t>
            </a:r>
            <a:r>
              <a:rPr b="1" i="1" lang="en" sz="1200">
                <a:solidFill>
                  <a:schemeClr val="dk1"/>
                </a:solidFill>
                <a:highlight>
                  <a:srgbClr val="F4F4F4"/>
                </a:highlight>
              </a:rPr>
              <a:t>introduce all the team members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and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give a</a:t>
            </a:r>
            <a:r>
              <a:rPr lang="en" sz="1200" u="sng">
                <a:solidFill>
                  <a:schemeClr val="dk1"/>
                </a:solidFill>
                <a:highlight>
                  <a:srgbClr val="F4F4F4"/>
                </a:highlight>
              </a:rPr>
              <a:t>n overview of the project, the mission given, the objective, the approach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etc.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Then </a:t>
            </a:r>
            <a:r>
              <a:rPr b="1" i="1" lang="en" sz="1200">
                <a:solidFill>
                  <a:schemeClr val="dk1"/>
                </a:solidFill>
                <a:highlight>
                  <a:srgbClr val="F4F4F4"/>
                </a:highlight>
              </a:rPr>
              <a:t>the other team members will talk about their own contribution, issues you may had to overcome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etc. 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 u="sng">
                <a:solidFill>
                  <a:schemeClr val="dk1"/>
                </a:solidFill>
                <a:highlight>
                  <a:srgbClr val="F4F4F4"/>
                </a:highlight>
              </a:rPr>
              <a:t>There is no need to be too technical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but </a:t>
            </a:r>
            <a:r>
              <a:rPr i="1" lang="en" sz="1200">
                <a:solidFill>
                  <a:schemeClr val="dk1"/>
                </a:solidFill>
                <a:highlight>
                  <a:srgbClr val="F4F4F4"/>
                </a:highlight>
              </a:rPr>
              <a:t>few buzzwords are OK though.</a:t>
            </a:r>
            <a:endParaRPr i="1" sz="120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Make sure to </a:t>
            </a:r>
            <a:r>
              <a:rPr b="1" lang="en" sz="1200">
                <a:solidFill>
                  <a:schemeClr val="dk1"/>
                </a:solidFill>
                <a:highlight>
                  <a:srgbClr val="F4F4F4"/>
                </a:highlight>
              </a:rPr>
              <a:t>have the presentation ready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 and agree on who will say what.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The above are </a:t>
            </a:r>
            <a:r>
              <a:rPr i="1" lang="en" sz="1350">
                <a:solidFill>
                  <a:schemeClr val="dk1"/>
                </a:solidFill>
                <a:highlight>
                  <a:srgbClr val="F4F4F4"/>
                </a:highlight>
              </a:rPr>
              <a:t>just suggestions</a:t>
            </a:r>
            <a:r>
              <a:rPr lang="en" sz="1350">
                <a:solidFill>
                  <a:schemeClr val="dk1"/>
                </a:solidFill>
                <a:highlight>
                  <a:srgbClr val="F4F4F4"/>
                </a:highlight>
              </a:rPr>
              <a:t>, please talk to your team mates, and feel free to ask feedback from your technical mentor and faculty advisor</a:t>
            </a:r>
            <a:endParaRPr sz="1350"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13fe32d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13fe32d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09eabc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09eabc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09eabce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09eabce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09eabc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09eabc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09eabce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09eabce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09eabce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09eabce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9eabce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9eabce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09eabce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09eabce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b8f13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b8f13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GWCoCekiIVJzmsxlHPrR_12yRkUia__/view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Tutor</a:t>
            </a:r>
            <a:r>
              <a:rPr lang="en">
                <a:solidFill>
                  <a:srgbClr val="FF9900"/>
                </a:solidFill>
              </a:rPr>
              <a:t>UTD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Jack Wittenbrook, </a:t>
            </a:r>
            <a:r>
              <a:rPr lang="en"/>
              <a:t>Mason Kuehne, Chloe Lee, Sam Salinas, Vincent Tran-Bui, and Adithya Viswanathan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94875" y="2201000"/>
            <a:ext cx="4308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Approach:</a:t>
            </a:r>
            <a:r>
              <a:rPr b="1"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1"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Online web application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Angular front end application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Django back end application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RESTful API to connect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MySQL database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Authenticate using Duo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4F4F4"/>
                </a:solidFill>
                <a:latin typeface="Average"/>
                <a:ea typeface="Average"/>
                <a:cs typeface="Average"/>
                <a:sym typeface="Average"/>
              </a:rPr>
              <a:t>Host on AWS</a:t>
            </a:r>
            <a:endParaRPr sz="1800">
              <a:solidFill>
                <a:srgbClr val="F4F4F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6375" y="310100"/>
            <a:ext cx="42456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Overview and Goal: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Tutor</a:t>
            </a:r>
            <a:r>
              <a:rPr lang="en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UTD</a:t>
            </a:r>
            <a:r>
              <a:rPr b="1" lang="en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a web based application where students can find and book appointments with tutors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specializing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the classes they need.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0820" l="11162" r="4591" t="8488"/>
          <a:stretch/>
        </p:blipFill>
        <p:spPr>
          <a:xfrm>
            <a:off x="4894000" y="601400"/>
            <a:ext cx="3888974" cy="372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5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 end general: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design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HTTP connections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Route guarding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Pages / components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Register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Search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Appointments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25" y="2571750"/>
            <a:ext cx="2882323" cy="17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200" y="588400"/>
            <a:ext cx="2736074" cy="1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575" y="584125"/>
            <a:ext cx="2736073" cy="168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5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 end: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Profile design/modal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Website redesign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Navbar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00" y="445025"/>
            <a:ext cx="4995602" cy="24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738" y="3019200"/>
            <a:ext cx="4304916" cy="19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Login/Registration Outline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Duo 2FA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Enroll users into Duo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functionality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900" y="950013"/>
            <a:ext cx="5189549" cy="32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250425" y="4118825"/>
            <a:ext cx="373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Source: https://itwiki.wpunj.edu/index.php/Multifactor_Authentication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Making/Cancelling/Fetching appointments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Favoriting/Deleting/Fetching favorite tutors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RDS database and EC2 instances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51" y="372025"/>
            <a:ext cx="43894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Confirmation emails sent when registering account and when booking and cancelling appointments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based daily check to send reminder emails to each student and tutor with an upcoming appointment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5" y="3329525"/>
            <a:ext cx="3136749" cy="12393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007" y="3329525"/>
            <a:ext cx="2567243" cy="12393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25991" l="0" r="0" t="0"/>
          <a:stretch/>
        </p:blipFill>
        <p:spPr>
          <a:xfrm>
            <a:off x="6261275" y="3329525"/>
            <a:ext cx="2698310" cy="123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Adithya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Database Design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AWS RDS Connection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Django REST API</a:t>
            </a:r>
            <a:endParaRPr sz="21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Login/Register API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Tutor API</a:t>
            </a:r>
            <a:endParaRPr sz="17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AWS S3 Storage</a:t>
            </a:r>
            <a:endParaRPr sz="21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0" y="1446025"/>
            <a:ext cx="4953199" cy="22514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/>
        </p:nvSpPr>
        <p:spPr>
          <a:xfrm>
            <a:off x="3862525" y="3649400"/>
            <a:ext cx="4969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Source: </a:t>
            </a: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https://www.bezkoder.com/django-crud-mysql-rest-framework/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22" name="Google Shape;122;p21" title="TutorUTD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738" y="471550"/>
            <a:ext cx="5600525" cy="4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F3F3F3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