
<file path=[Content_Types].xml><?xml version="1.0" encoding="utf-8"?>
<Types xmlns="http://schemas.openxmlformats.org/package/2006/content-types">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7" r:id="rId1"/>
  </p:sldMasterIdLst>
  <p:notesMasterIdLst>
    <p:notesMasterId r:id="rId15"/>
  </p:notesMasterIdLst>
  <p:sldIdLst>
    <p:sldId id="256" r:id="rId2"/>
    <p:sldId id="257" r:id="rId3"/>
    <p:sldId id="258" r:id="rId4"/>
    <p:sldId id="279" r:id="rId5"/>
    <p:sldId id="280" r:id="rId6"/>
    <p:sldId id="281" r:id="rId7"/>
    <p:sldId id="259" r:id="rId8"/>
    <p:sldId id="276" r:id="rId9"/>
    <p:sldId id="282" r:id="rId10"/>
    <p:sldId id="284" r:id="rId11"/>
    <p:sldId id="260" r:id="rId12"/>
    <p:sldId id="283" r:id="rId13"/>
    <p:sldId id="278" r:id="rId1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6334E6-E7BC-4EA0-89B7-1F2B2F8A219E}">
  <a:tblStyle styleId="{2D6334E6-E7BC-4EA0-89B7-1F2B2F8A219E}"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3" d="100"/>
          <a:sy n="103" d="100"/>
        </p:scale>
        <p:origin x="143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6"/>
        <p:cNvGrpSpPr/>
        <p:nvPr/>
      </p:nvGrpSpPr>
      <p:grpSpPr>
        <a:xfrm>
          <a:off x="0" y="0"/>
          <a:ext cx="0" cy="0"/>
          <a:chOff x="0" y="0"/>
          <a:chExt cx="0" cy="0"/>
        </a:xfrm>
      </p:grpSpPr>
      <p:sp>
        <p:nvSpPr>
          <p:cNvPr id="697" name="Google Shape;697;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8" name="Google Shape;698;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0"/>
        <p:cNvGrpSpPr/>
        <p:nvPr/>
      </p:nvGrpSpPr>
      <p:grpSpPr>
        <a:xfrm>
          <a:off x="0" y="0"/>
          <a:ext cx="0" cy="0"/>
          <a:chOff x="0" y="0"/>
          <a:chExt cx="0" cy="0"/>
        </a:xfrm>
      </p:grpSpPr>
      <p:sp>
        <p:nvSpPr>
          <p:cNvPr id="781" name="Google Shape;781;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2" name="Google Shape;782;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6"/>
        <p:cNvGrpSpPr/>
        <p:nvPr/>
      </p:nvGrpSpPr>
      <p:grpSpPr>
        <a:xfrm>
          <a:off x="0" y="0"/>
          <a:ext cx="0" cy="0"/>
          <a:chOff x="0" y="0"/>
          <a:chExt cx="0" cy="0"/>
        </a:xfrm>
      </p:grpSpPr>
      <p:sp>
        <p:nvSpPr>
          <p:cNvPr id="787" name="Google Shape;787;g26e1a3756fd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88" name="Google Shape;788;g26e1a3756fd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6"/>
        <p:cNvGrpSpPr/>
        <p:nvPr/>
      </p:nvGrpSpPr>
      <p:grpSpPr>
        <a:xfrm>
          <a:off x="0" y="0"/>
          <a:ext cx="0" cy="0"/>
          <a:chOff x="0" y="0"/>
          <a:chExt cx="0" cy="0"/>
        </a:xfrm>
      </p:grpSpPr>
      <p:sp>
        <p:nvSpPr>
          <p:cNvPr id="797" name="Google Shape;797;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98" name="Google Shape;798;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7"/>
        <p:cNvGrpSpPr/>
        <p:nvPr/>
      </p:nvGrpSpPr>
      <p:grpSpPr>
        <a:xfrm>
          <a:off x="0" y="0"/>
          <a:ext cx="0" cy="0"/>
          <a:chOff x="0" y="0"/>
          <a:chExt cx="0" cy="0"/>
        </a:xfrm>
      </p:grpSpPr>
      <p:sp>
        <p:nvSpPr>
          <p:cNvPr id="808" name="Google Shape;808;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9" name="Google Shape;809;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1124225" y="1615050"/>
            <a:ext cx="6895800" cy="19134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5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_1">
    <p:spTree>
      <p:nvGrpSpPr>
        <p:cNvPr id="1" name="Shape 460"/>
        <p:cNvGrpSpPr/>
        <p:nvPr/>
      </p:nvGrpSpPr>
      <p:grpSpPr>
        <a:xfrm>
          <a:off x="0" y="0"/>
          <a:ext cx="0" cy="0"/>
          <a:chOff x="0" y="0"/>
          <a:chExt cx="0" cy="0"/>
        </a:xfrm>
      </p:grpSpPr>
      <p:sp>
        <p:nvSpPr>
          <p:cNvPr id="461" name="Google Shape;461;p1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462" name="Google Shape;462;p14"/>
          <p:cNvSpPr txBox="1">
            <a:spLocks noGrp="1"/>
          </p:cNvSpPr>
          <p:nvPr>
            <p:ph type="subTitle" idx="1"/>
          </p:nvPr>
        </p:nvSpPr>
        <p:spPr>
          <a:xfrm>
            <a:off x="3914400" y="1489363"/>
            <a:ext cx="4509600" cy="8952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463" name="Google Shape;463;p14"/>
          <p:cNvGrpSpPr/>
          <p:nvPr/>
        </p:nvGrpSpPr>
        <p:grpSpPr>
          <a:xfrm>
            <a:off x="-2134075" y="270738"/>
            <a:ext cx="11043500" cy="6113838"/>
            <a:chOff x="-2134075" y="270738"/>
            <a:chExt cx="11043500" cy="6113838"/>
          </a:xfrm>
        </p:grpSpPr>
        <p:sp>
          <p:nvSpPr>
            <p:cNvPr id="464" name="Google Shape;464;p14"/>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65" name="Google Shape;465;p14"/>
            <p:cNvGrpSpPr/>
            <p:nvPr/>
          </p:nvGrpSpPr>
          <p:grpSpPr>
            <a:xfrm>
              <a:off x="8792725" y="270738"/>
              <a:ext cx="116700" cy="2245222"/>
              <a:chOff x="245250" y="2629538"/>
              <a:chExt cx="116700" cy="2245222"/>
            </a:xfrm>
          </p:grpSpPr>
          <p:sp>
            <p:nvSpPr>
              <p:cNvPr id="466" name="Google Shape;466;p14"/>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14"/>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14"/>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14"/>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14"/>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14"/>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14"/>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14"/>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4" name="Google Shape;474;p14"/>
            <p:cNvGrpSpPr/>
            <p:nvPr/>
          </p:nvGrpSpPr>
          <p:grpSpPr>
            <a:xfrm rot="10800000">
              <a:off x="361950" y="4728425"/>
              <a:ext cx="2606788" cy="292646"/>
              <a:chOff x="5823975" y="3462600"/>
              <a:chExt cx="2606788" cy="292646"/>
            </a:xfrm>
          </p:grpSpPr>
          <p:sp>
            <p:nvSpPr>
              <p:cNvPr id="475" name="Google Shape;475;p14"/>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14"/>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14"/>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14"/>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14"/>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14"/>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14"/>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14"/>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14"/>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14"/>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14"/>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14"/>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14"/>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14"/>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14"/>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14"/>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14"/>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14"/>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14"/>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14"/>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14"/>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14"/>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14"/>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14"/>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14"/>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14"/>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14"/>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14"/>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14"/>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14"/>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05" name="Google Shape;505;p14"/>
          <p:cNvSpPr txBox="1">
            <a:spLocks noGrp="1"/>
          </p:cNvSpPr>
          <p:nvPr>
            <p:ph type="subTitle" idx="2"/>
          </p:nvPr>
        </p:nvSpPr>
        <p:spPr>
          <a:xfrm>
            <a:off x="3914400" y="2507338"/>
            <a:ext cx="4509600" cy="16461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6">
    <p:spTree>
      <p:nvGrpSpPr>
        <p:cNvPr id="1" name="Shape 506"/>
        <p:cNvGrpSpPr/>
        <p:nvPr/>
      </p:nvGrpSpPr>
      <p:grpSpPr>
        <a:xfrm>
          <a:off x="0" y="0"/>
          <a:ext cx="0" cy="0"/>
          <a:chOff x="0" y="0"/>
          <a:chExt cx="0" cy="0"/>
        </a:xfrm>
      </p:grpSpPr>
      <p:sp>
        <p:nvSpPr>
          <p:cNvPr id="507" name="Google Shape;507;p1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08" name="Google Shape;508;p15"/>
          <p:cNvSpPr txBox="1">
            <a:spLocks noGrp="1"/>
          </p:cNvSpPr>
          <p:nvPr>
            <p:ph type="subTitle" idx="1"/>
          </p:nvPr>
        </p:nvSpPr>
        <p:spPr>
          <a:xfrm>
            <a:off x="726775" y="1787900"/>
            <a:ext cx="4613100" cy="22548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509" name="Google Shape;509;p15"/>
          <p:cNvSpPr/>
          <p:nvPr/>
        </p:nvSpPr>
        <p:spPr>
          <a:xfrm>
            <a:off x="8583175" y="80535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10" name="Google Shape;510;p15"/>
          <p:cNvGrpSpPr/>
          <p:nvPr/>
        </p:nvGrpSpPr>
        <p:grpSpPr>
          <a:xfrm>
            <a:off x="245250" y="539488"/>
            <a:ext cx="116700" cy="2245222"/>
            <a:chOff x="245250" y="2629538"/>
            <a:chExt cx="116700" cy="2245222"/>
          </a:xfrm>
        </p:grpSpPr>
        <p:sp>
          <p:nvSpPr>
            <p:cNvPr id="511" name="Google Shape;511;p1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1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1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1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1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1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1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1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19" name="Google Shape;519;p15"/>
          <p:cNvGrpSpPr/>
          <p:nvPr/>
        </p:nvGrpSpPr>
        <p:grpSpPr>
          <a:xfrm rot="-5400000">
            <a:off x="7489325" y="3425025"/>
            <a:ext cx="2606788" cy="292646"/>
            <a:chOff x="5823975" y="3462600"/>
            <a:chExt cx="2606788" cy="292646"/>
          </a:xfrm>
        </p:grpSpPr>
        <p:sp>
          <p:nvSpPr>
            <p:cNvPr id="520" name="Google Shape;520;p1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1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1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1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1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1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1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1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1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1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1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1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1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1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1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1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1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1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1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1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1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1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1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1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1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1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1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1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1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1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604"/>
        <p:cNvGrpSpPr/>
        <p:nvPr/>
      </p:nvGrpSpPr>
      <p:grpSpPr>
        <a:xfrm>
          <a:off x="0" y="0"/>
          <a:ext cx="0" cy="0"/>
          <a:chOff x="0" y="0"/>
          <a:chExt cx="0" cy="0"/>
        </a:xfrm>
      </p:grpSpPr>
      <p:grpSp>
        <p:nvGrpSpPr>
          <p:cNvPr id="605" name="Google Shape;605;p17"/>
          <p:cNvGrpSpPr/>
          <p:nvPr/>
        </p:nvGrpSpPr>
        <p:grpSpPr>
          <a:xfrm>
            <a:off x="-2134075" y="270738"/>
            <a:ext cx="11043500" cy="6113838"/>
            <a:chOff x="-2134075" y="270738"/>
            <a:chExt cx="11043500" cy="6113838"/>
          </a:xfrm>
        </p:grpSpPr>
        <p:sp>
          <p:nvSpPr>
            <p:cNvPr id="606" name="Google Shape;606;p17"/>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17"/>
            <p:cNvGrpSpPr/>
            <p:nvPr/>
          </p:nvGrpSpPr>
          <p:grpSpPr>
            <a:xfrm>
              <a:off x="8792725" y="270738"/>
              <a:ext cx="116700" cy="2245222"/>
              <a:chOff x="245250" y="2629538"/>
              <a:chExt cx="116700" cy="2245222"/>
            </a:xfrm>
          </p:grpSpPr>
          <p:sp>
            <p:nvSpPr>
              <p:cNvPr id="608" name="Google Shape;608;p17"/>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17"/>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17"/>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17"/>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17"/>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17"/>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17"/>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17"/>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6" name="Google Shape;616;p17"/>
            <p:cNvGrpSpPr/>
            <p:nvPr/>
          </p:nvGrpSpPr>
          <p:grpSpPr>
            <a:xfrm rot="10800000">
              <a:off x="361950" y="4728425"/>
              <a:ext cx="2606788" cy="292646"/>
              <a:chOff x="5823975" y="3462600"/>
              <a:chExt cx="2606788" cy="292646"/>
            </a:xfrm>
          </p:grpSpPr>
          <p:sp>
            <p:nvSpPr>
              <p:cNvPr id="617" name="Google Shape;617;p17"/>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17"/>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17"/>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17"/>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17"/>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17"/>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17"/>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17"/>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17"/>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17"/>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17"/>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17"/>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17"/>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17"/>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17"/>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17"/>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17"/>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17"/>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17"/>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17"/>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17"/>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17"/>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17"/>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17"/>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17"/>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17"/>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17"/>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17"/>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17"/>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17"/>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647"/>
        <p:cNvGrpSpPr/>
        <p:nvPr/>
      </p:nvGrpSpPr>
      <p:grpSpPr>
        <a:xfrm>
          <a:off x="0" y="0"/>
          <a:ext cx="0" cy="0"/>
          <a:chOff x="0" y="0"/>
          <a:chExt cx="0" cy="0"/>
        </a:xfrm>
      </p:grpSpPr>
      <p:grpSp>
        <p:nvGrpSpPr>
          <p:cNvPr id="648" name="Google Shape;648;p18"/>
          <p:cNvGrpSpPr/>
          <p:nvPr/>
        </p:nvGrpSpPr>
        <p:grpSpPr>
          <a:xfrm>
            <a:off x="245250" y="270754"/>
            <a:ext cx="11032825" cy="4604005"/>
            <a:chOff x="245250" y="270754"/>
            <a:chExt cx="11032825" cy="4604005"/>
          </a:xfrm>
        </p:grpSpPr>
        <p:sp>
          <p:nvSpPr>
            <p:cNvPr id="649" name="Google Shape;649;p18"/>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50" name="Google Shape;650;p18"/>
            <p:cNvGrpSpPr/>
            <p:nvPr/>
          </p:nvGrpSpPr>
          <p:grpSpPr>
            <a:xfrm>
              <a:off x="245250" y="2629538"/>
              <a:ext cx="116700" cy="2245222"/>
              <a:chOff x="245250" y="2629538"/>
              <a:chExt cx="116700" cy="2245222"/>
            </a:xfrm>
          </p:grpSpPr>
          <p:sp>
            <p:nvSpPr>
              <p:cNvPr id="651" name="Google Shape;651;p1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1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1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1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1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1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1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1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9" name="Google Shape;659;p18"/>
            <p:cNvGrpSpPr/>
            <p:nvPr/>
          </p:nvGrpSpPr>
          <p:grpSpPr>
            <a:xfrm rot="-5400000">
              <a:off x="7489325" y="1427825"/>
              <a:ext cx="2606788" cy="292646"/>
              <a:chOff x="5823975" y="3462600"/>
              <a:chExt cx="2606788" cy="292646"/>
            </a:xfrm>
          </p:grpSpPr>
          <p:sp>
            <p:nvSpPr>
              <p:cNvPr id="660" name="Google Shape;660;p1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1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1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1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1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1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1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1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1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1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1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1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1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1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1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1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1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1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1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1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1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1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1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1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1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1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1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1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1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1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01"/>
        <p:cNvGrpSpPr/>
        <p:nvPr/>
      </p:nvGrpSpPr>
      <p:grpSpPr>
        <a:xfrm>
          <a:off x="0" y="0"/>
          <a:ext cx="0" cy="0"/>
          <a:chOff x="0" y="0"/>
          <a:chExt cx="0" cy="0"/>
        </a:xfrm>
      </p:grpSpPr>
      <p:sp>
        <p:nvSpPr>
          <p:cNvPr id="102" name="Google Shape;10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3" name="Google Shape;103;p5"/>
          <p:cNvSpPr txBox="1">
            <a:spLocks noGrp="1"/>
          </p:cNvSpPr>
          <p:nvPr>
            <p:ph type="subTitle" idx="1"/>
          </p:nvPr>
        </p:nvSpPr>
        <p:spPr>
          <a:xfrm>
            <a:off x="5055284"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4" name="Google Shape;104;p5"/>
          <p:cNvSpPr txBox="1">
            <a:spLocks noGrp="1"/>
          </p:cNvSpPr>
          <p:nvPr>
            <p:ph type="subTitle" idx="2"/>
          </p:nvPr>
        </p:nvSpPr>
        <p:spPr>
          <a:xfrm>
            <a:off x="1583300" y="3695224"/>
            <a:ext cx="25056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800"/>
              <a:buNone/>
              <a:defRPr sz="1400" b="0"/>
            </a:lvl1pPr>
            <a:lvl2pPr lvl="1" algn="ctr" rtl="0">
              <a:lnSpc>
                <a:spcPct val="100000"/>
              </a:lnSpc>
              <a:spcBef>
                <a:spcPts val="0"/>
              </a:spcBef>
              <a:spcAft>
                <a:spcPts val="0"/>
              </a:spcAft>
              <a:buSzPts val="2800"/>
              <a:buNone/>
              <a:defRPr sz="2800"/>
            </a:lvl2pPr>
            <a:lvl3pPr lvl="2" algn="ctr" rtl="0">
              <a:lnSpc>
                <a:spcPct val="100000"/>
              </a:lnSpc>
              <a:spcBef>
                <a:spcPts val="0"/>
              </a:spcBef>
              <a:spcAft>
                <a:spcPts val="0"/>
              </a:spcAft>
              <a:buSzPts val="2800"/>
              <a:buNone/>
              <a:defRPr sz="2800"/>
            </a:lvl3pPr>
            <a:lvl4pPr lvl="3" algn="ctr" rtl="0">
              <a:lnSpc>
                <a:spcPct val="100000"/>
              </a:lnSpc>
              <a:spcBef>
                <a:spcPts val="0"/>
              </a:spcBef>
              <a:spcAft>
                <a:spcPts val="0"/>
              </a:spcAft>
              <a:buSzPts val="2800"/>
              <a:buNone/>
              <a:defRPr sz="2800"/>
            </a:lvl4pPr>
            <a:lvl5pPr lvl="4" algn="ctr" rtl="0">
              <a:lnSpc>
                <a:spcPct val="100000"/>
              </a:lnSpc>
              <a:spcBef>
                <a:spcPts val="0"/>
              </a:spcBef>
              <a:spcAft>
                <a:spcPts val="0"/>
              </a:spcAft>
              <a:buSzPts val="2800"/>
              <a:buNone/>
              <a:defRPr sz="2800"/>
            </a:lvl5pPr>
            <a:lvl6pPr lvl="5" algn="ctr" rtl="0">
              <a:lnSpc>
                <a:spcPct val="100000"/>
              </a:lnSpc>
              <a:spcBef>
                <a:spcPts val="0"/>
              </a:spcBef>
              <a:spcAft>
                <a:spcPts val="0"/>
              </a:spcAft>
              <a:buSzPts val="2800"/>
              <a:buNone/>
              <a:defRPr sz="2800"/>
            </a:lvl6pPr>
            <a:lvl7pPr lvl="6" algn="ctr" rtl="0">
              <a:lnSpc>
                <a:spcPct val="100000"/>
              </a:lnSpc>
              <a:spcBef>
                <a:spcPts val="0"/>
              </a:spcBef>
              <a:spcAft>
                <a:spcPts val="0"/>
              </a:spcAft>
              <a:buSzPts val="2800"/>
              <a:buNone/>
              <a:defRPr sz="2800"/>
            </a:lvl7pPr>
            <a:lvl8pPr lvl="7" algn="ctr" rtl="0">
              <a:lnSpc>
                <a:spcPct val="100000"/>
              </a:lnSpc>
              <a:spcBef>
                <a:spcPts val="0"/>
              </a:spcBef>
              <a:spcAft>
                <a:spcPts val="0"/>
              </a:spcAft>
              <a:buSzPts val="2800"/>
              <a:buNone/>
              <a:defRPr sz="2800"/>
            </a:lvl8pPr>
            <a:lvl9pPr lvl="8" algn="ctr" rtl="0">
              <a:lnSpc>
                <a:spcPct val="100000"/>
              </a:lnSpc>
              <a:spcBef>
                <a:spcPts val="0"/>
              </a:spcBef>
              <a:spcAft>
                <a:spcPts val="0"/>
              </a:spcAft>
              <a:buSzPts val="2800"/>
              <a:buNone/>
              <a:defRPr sz="2800"/>
            </a:lvl9pPr>
          </a:lstStyle>
          <a:p>
            <a:endParaRPr/>
          </a:p>
        </p:txBody>
      </p:sp>
      <p:sp>
        <p:nvSpPr>
          <p:cNvPr id="105" name="Google Shape;105;p5"/>
          <p:cNvSpPr txBox="1">
            <a:spLocks noGrp="1"/>
          </p:cNvSpPr>
          <p:nvPr>
            <p:ph type="subTitle" idx="3"/>
          </p:nvPr>
        </p:nvSpPr>
        <p:spPr>
          <a:xfrm>
            <a:off x="50552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rtl="0">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rtl="0">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rtl="0">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rtl="0">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rtl="0">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rtl="0">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rtl="0">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rtl="0">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sp>
        <p:nvSpPr>
          <p:cNvPr id="106" name="Google Shape;106;p5"/>
          <p:cNvSpPr txBox="1">
            <a:spLocks noGrp="1"/>
          </p:cNvSpPr>
          <p:nvPr>
            <p:ph type="subTitle" idx="4"/>
          </p:nvPr>
        </p:nvSpPr>
        <p:spPr>
          <a:xfrm>
            <a:off x="1583075" y="3122525"/>
            <a:ext cx="2505600" cy="5727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Anybody"/>
              <a:buNone/>
              <a:defRPr sz="2400" b="1">
                <a:solidFill>
                  <a:schemeClr val="dk1"/>
                </a:solidFill>
                <a:latin typeface="Anybody"/>
                <a:ea typeface="Anybody"/>
                <a:cs typeface="Anybody"/>
                <a:sym typeface="Anybody"/>
              </a:defRPr>
            </a:lvl1pPr>
            <a:lvl2pPr lvl="1" algn="ctr" rtl="0">
              <a:lnSpc>
                <a:spcPct val="100000"/>
              </a:lnSpc>
              <a:spcBef>
                <a:spcPts val="0"/>
              </a:spcBef>
              <a:spcAft>
                <a:spcPts val="0"/>
              </a:spcAft>
              <a:buSzPts val="2400"/>
              <a:buFont typeface="Anybody"/>
              <a:buNone/>
              <a:defRPr sz="2400" b="1">
                <a:latin typeface="Anybody"/>
                <a:ea typeface="Anybody"/>
                <a:cs typeface="Anybody"/>
                <a:sym typeface="Anybody"/>
              </a:defRPr>
            </a:lvl2pPr>
            <a:lvl3pPr lvl="2" algn="ctr" rtl="0">
              <a:lnSpc>
                <a:spcPct val="100000"/>
              </a:lnSpc>
              <a:spcBef>
                <a:spcPts val="0"/>
              </a:spcBef>
              <a:spcAft>
                <a:spcPts val="0"/>
              </a:spcAft>
              <a:buSzPts val="2400"/>
              <a:buFont typeface="Anybody"/>
              <a:buNone/>
              <a:defRPr sz="2400" b="1">
                <a:latin typeface="Anybody"/>
                <a:ea typeface="Anybody"/>
                <a:cs typeface="Anybody"/>
                <a:sym typeface="Anybody"/>
              </a:defRPr>
            </a:lvl3pPr>
            <a:lvl4pPr lvl="3" algn="ctr" rtl="0">
              <a:lnSpc>
                <a:spcPct val="100000"/>
              </a:lnSpc>
              <a:spcBef>
                <a:spcPts val="0"/>
              </a:spcBef>
              <a:spcAft>
                <a:spcPts val="0"/>
              </a:spcAft>
              <a:buSzPts val="2400"/>
              <a:buFont typeface="Anybody"/>
              <a:buNone/>
              <a:defRPr sz="2400" b="1">
                <a:latin typeface="Anybody"/>
                <a:ea typeface="Anybody"/>
                <a:cs typeface="Anybody"/>
                <a:sym typeface="Anybody"/>
              </a:defRPr>
            </a:lvl4pPr>
            <a:lvl5pPr lvl="4" algn="ctr" rtl="0">
              <a:lnSpc>
                <a:spcPct val="100000"/>
              </a:lnSpc>
              <a:spcBef>
                <a:spcPts val="0"/>
              </a:spcBef>
              <a:spcAft>
                <a:spcPts val="0"/>
              </a:spcAft>
              <a:buSzPts val="2400"/>
              <a:buFont typeface="Anybody"/>
              <a:buNone/>
              <a:defRPr sz="2400" b="1">
                <a:latin typeface="Anybody"/>
                <a:ea typeface="Anybody"/>
                <a:cs typeface="Anybody"/>
                <a:sym typeface="Anybody"/>
              </a:defRPr>
            </a:lvl5pPr>
            <a:lvl6pPr lvl="5" algn="ctr" rtl="0">
              <a:lnSpc>
                <a:spcPct val="100000"/>
              </a:lnSpc>
              <a:spcBef>
                <a:spcPts val="0"/>
              </a:spcBef>
              <a:spcAft>
                <a:spcPts val="0"/>
              </a:spcAft>
              <a:buSzPts val="2400"/>
              <a:buFont typeface="Anybody"/>
              <a:buNone/>
              <a:defRPr sz="2400" b="1">
                <a:latin typeface="Anybody"/>
                <a:ea typeface="Anybody"/>
                <a:cs typeface="Anybody"/>
                <a:sym typeface="Anybody"/>
              </a:defRPr>
            </a:lvl6pPr>
            <a:lvl7pPr lvl="6" algn="ctr" rtl="0">
              <a:lnSpc>
                <a:spcPct val="100000"/>
              </a:lnSpc>
              <a:spcBef>
                <a:spcPts val="0"/>
              </a:spcBef>
              <a:spcAft>
                <a:spcPts val="0"/>
              </a:spcAft>
              <a:buSzPts val="2400"/>
              <a:buFont typeface="Anybody"/>
              <a:buNone/>
              <a:defRPr sz="2400" b="1">
                <a:latin typeface="Anybody"/>
                <a:ea typeface="Anybody"/>
                <a:cs typeface="Anybody"/>
                <a:sym typeface="Anybody"/>
              </a:defRPr>
            </a:lvl7pPr>
            <a:lvl8pPr lvl="7" algn="ctr" rtl="0">
              <a:lnSpc>
                <a:spcPct val="100000"/>
              </a:lnSpc>
              <a:spcBef>
                <a:spcPts val="0"/>
              </a:spcBef>
              <a:spcAft>
                <a:spcPts val="0"/>
              </a:spcAft>
              <a:buSzPts val="2400"/>
              <a:buFont typeface="Anybody"/>
              <a:buNone/>
              <a:defRPr sz="2400" b="1">
                <a:latin typeface="Anybody"/>
                <a:ea typeface="Anybody"/>
                <a:cs typeface="Anybody"/>
                <a:sym typeface="Anybody"/>
              </a:defRPr>
            </a:lvl8pPr>
            <a:lvl9pPr lvl="8" algn="ctr" rtl="0">
              <a:lnSpc>
                <a:spcPct val="100000"/>
              </a:lnSpc>
              <a:spcBef>
                <a:spcPts val="0"/>
              </a:spcBef>
              <a:spcAft>
                <a:spcPts val="0"/>
              </a:spcAft>
              <a:buSzPts val="2400"/>
              <a:buFont typeface="Anybody"/>
              <a:buNone/>
              <a:defRPr sz="2400" b="1">
                <a:latin typeface="Anybody"/>
                <a:ea typeface="Anybody"/>
                <a:cs typeface="Anybody"/>
                <a:sym typeface="Anybody"/>
              </a:defRPr>
            </a:lvl9pPr>
          </a:lstStyle>
          <a:p>
            <a:endParaRPr/>
          </a:p>
        </p:txBody>
      </p:sp>
      <p:grpSp>
        <p:nvGrpSpPr>
          <p:cNvPr id="107" name="Google Shape;107;p5"/>
          <p:cNvGrpSpPr/>
          <p:nvPr/>
        </p:nvGrpSpPr>
        <p:grpSpPr>
          <a:xfrm>
            <a:off x="245250" y="270754"/>
            <a:ext cx="11032825" cy="4604005"/>
            <a:chOff x="245250" y="270754"/>
            <a:chExt cx="11032825" cy="4604005"/>
          </a:xfrm>
        </p:grpSpPr>
        <p:sp>
          <p:nvSpPr>
            <p:cNvPr id="108" name="Google Shape;108;p5"/>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5"/>
            <p:cNvGrpSpPr/>
            <p:nvPr/>
          </p:nvGrpSpPr>
          <p:grpSpPr>
            <a:xfrm>
              <a:off x="245250" y="2629538"/>
              <a:ext cx="116700" cy="2245222"/>
              <a:chOff x="245250" y="2629538"/>
              <a:chExt cx="116700" cy="2245222"/>
            </a:xfrm>
          </p:grpSpPr>
          <p:sp>
            <p:nvSpPr>
              <p:cNvPr id="110" name="Google Shape;110;p5"/>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5"/>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5"/>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5"/>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5"/>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5"/>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5"/>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5"/>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 name="Google Shape;118;p5"/>
            <p:cNvGrpSpPr/>
            <p:nvPr/>
          </p:nvGrpSpPr>
          <p:grpSpPr>
            <a:xfrm rot="-5400000">
              <a:off x="7489325" y="1427825"/>
              <a:ext cx="2606788" cy="292646"/>
              <a:chOff x="5823975" y="3462600"/>
              <a:chExt cx="2606788" cy="292646"/>
            </a:xfrm>
          </p:grpSpPr>
          <p:sp>
            <p:nvSpPr>
              <p:cNvPr id="119" name="Google Shape;119;p5"/>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5"/>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5"/>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5"/>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5"/>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5"/>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5"/>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5"/>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5"/>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5"/>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5"/>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5"/>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5"/>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5"/>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5"/>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5"/>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5"/>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5"/>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5"/>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5"/>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5"/>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5"/>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5"/>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 name="Google Shape;142;p5"/>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 name="Google Shape;143;p5"/>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5"/>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5"/>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5"/>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5"/>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5"/>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49"/>
        <p:cNvGrpSpPr/>
        <p:nvPr/>
      </p:nvGrpSpPr>
      <p:grpSpPr>
        <a:xfrm>
          <a:off x="0" y="0"/>
          <a:ext cx="0" cy="0"/>
          <a:chOff x="0" y="0"/>
          <a:chExt cx="0" cy="0"/>
        </a:xfrm>
      </p:grpSpPr>
      <p:grpSp>
        <p:nvGrpSpPr>
          <p:cNvPr id="150" name="Google Shape;150;p6"/>
          <p:cNvGrpSpPr/>
          <p:nvPr/>
        </p:nvGrpSpPr>
        <p:grpSpPr>
          <a:xfrm>
            <a:off x="245250" y="270754"/>
            <a:ext cx="11032825" cy="4604005"/>
            <a:chOff x="245250" y="270754"/>
            <a:chExt cx="11032825" cy="4604005"/>
          </a:xfrm>
        </p:grpSpPr>
        <p:sp>
          <p:nvSpPr>
            <p:cNvPr id="151" name="Google Shape;151;p6"/>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6"/>
            <p:cNvGrpSpPr/>
            <p:nvPr/>
          </p:nvGrpSpPr>
          <p:grpSpPr>
            <a:xfrm>
              <a:off x="245250" y="2629538"/>
              <a:ext cx="116700" cy="2245222"/>
              <a:chOff x="245250" y="2629538"/>
              <a:chExt cx="116700" cy="2245222"/>
            </a:xfrm>
          </p:grpSpPr>
          <p:sp>
            <p:nvSpPr>
              <p:cNvPr id="153" name="Google Shape;153;p6"/>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6"/>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6"/>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6"/>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6"/>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6"/>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6"/>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6"/>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 name="Google Shape;161;p6"/>
            <p:cNvGrpSpPr/>
            <p:nvPr/>
          </p:nvGrpSpPr>
          <p:grpSpPr>
            <a:xfrm rot="-5400000">
              <a:off x="7489325" y="1427825"/>
              <a:ext cx="2606788" cy="292646"/>
              <a:chOff x="5823975" y="3462600"/>
              <a:chExt cx="2606788" cy="292646"/>
            </a:xfrm>
          </p:grpSpPr>
          <p:sp>
            <p:nvSpPr>
              <p:cNvPr id="162" name="Google Shape;162;p6"/>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6"/>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6"/>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6"/>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6"/>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6"/>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6"/>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6"/>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6"/>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6"/>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6"/>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6"/>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6"/>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6"/>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6"/>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6"/>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6"/>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6"/>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6"/>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6"/>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6"/>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6"/>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6"/>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6"/>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6"/>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6"/>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6"/>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6"/>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6"/>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6"/>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92" name="Google Shape;192;p6"/>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extLst>
    <p:ext uri="{DCECCB84-F9BA-43D5-87BE-67443E8EF086}">
      <p15:sldGuideLst xmlns:p15="http://schemas.microsoft.com/office/powerpoint/2012/main">
        <p15:guide id="1" pos="5612">
          <p15:clr>
            <a:srgbClr val="E46962"/>
          </p15:clr>
        </p15:guide>
        <p15:guide id="2" pos="136">
          <p15:clr>
            <a:srgbClr val="E46962"/>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193"/>
        <p:cNvGrpSpPr/>
        <p:nvPr/>
      </p:nvGrpSpPr>
      <p:grpSpPr>
        <a:xfrm>
          <a:off x="0" y="0"/>
          <a:ext cx="0" cy="0"/>
          <a:chOff x="0" y="0"/>
          <a:chExt cx="0" cy="0"/>
        </a:xfrm>
      </p:grpSpPr>
      <p:sp>
        <p:nvSpPr>
          <p:cNvPr id="194" name="Google Shape;194;p7"/>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5" name="Google Shape;195;p7"/>
          <p:cNvSpPr txBox="1">
            <a:spLocks noGrp="1"/>
          </p:cNvSpPr>
          <p:nvPr>
            <p:ph type="subTitle" idx="1"/>
          </p:nvPr>
        </p:nvSpPr>
        <p:spPr>
          <a:xfrm>
            <a:off x="1945350" y="1624100"/>
            <a:ext cx="5260200" cy="1853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Font typeface="Nunito Light"/>
              <a:buChar char="●"/>
              <a:defRPr/>
            </a:lvl1pPr>
            <a:lvl2pPr lvl="1" algn="ctr" rtl="0">
              <a:lnSpc>
                <a:spcPct val="100000"/>
              </a:lnSpc>
              <a:spcBef>
                <a:spcPts val="100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grpSp>
        <p:nvGrpSpPr>
          <p:cNvPr id="196" name="Google Shape;196;p7"/>
          <p:cNvGrpSpPr/>
          <p:nvPr/>
        </p:nvGrpSpPr>
        <p:grpSpPr>
          <a:xfrm>
            <a:off x="0" y="861400"/>
            <a:ext cx="10758050" cy="4111963"/>
            <a:chOff x="0" y="861400"/>
            <a:chExt cx="10758050" cy="4111963"/>
          </a:xfrm>
        </p:grpSpPr>
        <p:sp>
          <p:nvSpPr>
            <p:cNvPr id="197" name="Google Shape;197;p7"/>
            <p:cNvSpPr/>
            <p:nvPr/>
          </p:nvSpPr>
          <p:spPr>
            <a:xfrm rot="-5400000">
              <a:off x="2906550" y="14267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98" name="Google Shape;198;p7"/>
            <p:cNvGrpSpPr/>
            <p:nvPr/>
          </p:nvGrpSpPr>
          <p:grpSpPr>
            <a:xfrm rot="5400000">
              <a:off x="6758000" y="3300600"/>
              <a:ext cx="738738" cy="2606788"/>
              <a:chOff x="1365575" y="1126950"/>
              <a:chExt cx="738738" cy="2606788"/>
            </a:xfrm>
          </p:grpSpPr>
          <p:sp>
            <p:nvSpPr>
              <p:cNvPr id="199" name="Google Shape;199;p7"/>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7"/>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7"/>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7"/>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7"/>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7"/>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7"/>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7"/>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7"/>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7"/>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7"/>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7"/>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7"/>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7"/>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7"/>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7"/>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7"/>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7"/>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7"/>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7"/>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7"/>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7"/>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7"/>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7"/>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7"/>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7"/>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7"/>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7"/>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7"/>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7"/>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7"/>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7"/>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7"/>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7"/>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7"/>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7"/>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7"/>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7"/>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7"/>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7"/>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7"/>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7"/>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7"/>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7"/>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7"/>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7"/>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7"/>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7"/>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7"/>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7"/>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7"/>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7"/>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7"/>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7"/>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7"/>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7"/>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7"/>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7"/>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7"/>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7"/>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59" name="Google Shape;259;p7"/>
            <p:cNvSpPr/>
            <p:nvPr/>
          </p:nvSpPr>
          <p:spPr>
            <a:xfrm>
              <a:off x="8063150" y="861400"/>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0" name="Google Shape;260;p7"/>
            <p:cNvGrpSpPr/>
            <p:nvPr/>
          </p:nvGrpSpPr>
          <p:grpSpPr>
            <a:xfrm>
              <a:off x="467750" y="1449138"/>
              <a:ext cx="490949" cy="2245222"/>
              <a:chOff x="624100" y="1857475"/>
              <a:chExt cx="490949" cy="2245222"/>
            </a:xfrm>
          </p:grpSpPr>
          <p:sp>
            <p:nvSpPr>
              <p:cNvPr id="261" name="Google Shape;261;p7"/>
              <p:cNvSpPr/>
              <p:nvPr/>
            </p:nvSpPr>
            <p:spPr>
              <a:xfrm>
                <a:off x="624100"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7"/>
              <p:cNvSpPr/>
              <p:nvPr/>
            </p:nvSpPr>
            <p:spPr>
              <a:xfrm>
                <a:off x="998349" y="33778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7"/>
              <p:cNvSpPr/>
              <p:nvPr/>
            </p:nvSpPr>
            <p:spPr>
              <a:xfrm>
                <a:off x="624100"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7"/>
              <p:cNvSpPr/>
              <p:nvPr/>
            </p:nvSpPr>
            <p:spPr>
              <a:xfrm>
                <a:off x="998349" y="36819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7"/>
              <p:cNvSpPr/>
              <p:nvPr/>
            </p:nvSpPr>
            <p:spPr>
              <a:xfrm>
                <a:off x="624100"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7"/>
              <p:cNvSpPr/>
              <p:nvPr/>
            </p:nvSpPr>
            <p:spPr>
              <a:xfrm>
                <a:off x="998349" y="39859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7"/>
              <p:cNvSpPr/>
              <p:nvPr/>
            </p:nvSpPr>
            <p:spPr>
              <a:xfrm>
                <a:off x="624100"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7"/>
              <p:cNvSpPr/>
              <p:nvPr/>
            </p:nvSpPr>
            <p:spPr>
              <a:xfrm>
                <a:off x="998349" y="30737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7"/>
              <p:cNvSpPr/>
              <p:nvPr/>
            </p:nvSpPr>
            <p:spPr>
              <a:xfrm>
                <a:off x="624100"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7"/>
              <p:cNvSpPr/>
              <p:nvPr/>
            </p:nvSpPr>
            <p:spPr>
              <a:xfrm>
                <a:off x="998349" y="276970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7"/>
              <p:cNvSpPr/>
              <p:nvPr/>
            </p:nvSpPr>
            <p:spPr>
              <a:xfrm>
                <a:off x="624100"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7"/>
              <p:cNvSpPr/>
              <p:nvPr/>
            </p:nvSpPr>
            <p:spPr>
              <a:xfrm>
                <a:off x="998349" y="246562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7"/>
              <p:cNvSpPr/>
              <p:nvPr/>
            </p:nvSpPr>
            <p:spPr>
              <a:xfrm>
                <a:off x="624100"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7"/>
              <p:cNvSpPr/>
              <p:nvPr/>
            </p:nvSpPr>
            <p:spPr>
              <a:xfrm>
                <a:off x="998349" y="21615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7"/>
              <p:cNvSpPr/>
              <p:nvPr/>
            </p:nvSpPr>
            <p:spPr>
              <a:xfrm>
                <a:off x="624100"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7"/>
              <p:cNvSpPr/>
              <p:nvPr/>
            </p:nvSpPr>
            <p:spPr>
              <a:xfrm>
                <a:off x="998349" y="1857475"/>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277"/>
        <p:cNvGrpSpPr/>
        <p:nvPr/>
      </p:nvGrpSpPr>
      <p:grpSpPr>
        <a:xfrm>
          <a:off x="0" y="0"/>
          <a:ext cx="0" cy="0"/>
          <a:chOff x="0" y="0"/>
          <a:chExt cx="0" cy="0"/>
        </a:xfrm>
      </p:grpSpPr>
      <p:sp>
        <p:nvSpPr>
          <p:cNvPr id="278" name="Google Shape;278;p8"/>
          <p:cNvSpPr txBox="1">
            <a:spLocks noGrp="1"/>
          </p:cNvSpPr>
          <p:nvPr>
            <p:ph type="title"/>
          </p:nvPr>
        </p:nvSpPr>
        <p:spPr>
          <a:xfrm>
            <a:off x="1768550" y="1307100"/>
            <a:ext cx="56070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279" name="Google Shape;279;p8"/>
          <p:cNvGrpSpPr/>
          <p:nvPr/>
        </p:nvGrpSpPr>
        <p:grpSpPr>
          <a:xfrm>
            <a:off x="245250" y="270754"/>
            <a:ext cx="11032825" cy="4604005"/>
            <a:chOff x="245250" y="270754"/>
            <a:chExt cx="11032825" cy="4604005"/>
          </a:xfrm>
        </p:grpSpPr>
        <p:sp>
          <p:nvSpPr>
            <p:cNvPr id="280" name="Google Shape;280;p8"/>
            <p:cNvSpPr/>
            <p:nvPr/>
          </p:nvSpPr>
          <p:spPr>
            <a:xfrm>
              <a:off x="8583175" y="15801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81" name="Google Shape;281;p8"/>
            <p:cNvGrpSpPr/>
            <p:nvPr/>
          </p:nvGrpSpPr>
          <p:grpSpPr>
            <a:xfrm>
              <a:off x="245250" y="2629538"/>
              <a:ext cx="116700" cy="2245222"/>
              <a:chOff x="245250" y="2629538"/>
              <a:chExt cx="116700" cy="2245222"/>
            </a:xfrm>
          </p:grpSpPr>
          <p:sp>
            <p:nvSpPr>
              <p:cNvPr id="282" name="Google Shape;282;p8"/>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8"/>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8"/>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8"/>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8"/>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8"/>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8"/>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8"/>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0" name="Google Shape;290;p8"/>
            <p:cNvGrpSpPr/>
            <p:nvPr/>
          </p:nvGrpSpPr>
          <p:grpSpPr>
            <a:xfrm rot="-5400000">
              <a:off x="7489325" y="1427825"/>
              <a:ext cx="2606788" cy="292646"/>
              <a:chOff x="5823975" y="3462600"/>
              <a:chExt cx="2606788" cy="292646"/>
            </a:xfrm>
          </p:grpSpPr>
          <p:sp>
            <p:nvSpPr>
              <p:cNvPr id="291" name="Google Shape;291;p8"/>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8"/>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8"/>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8"/>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8"/>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8"/>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8"/>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8"/>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8"/>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8"/>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8"/>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8"/>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8"/>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8"/>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8"/>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8"/>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8"/>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8"/>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8"/>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8"/>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8"/>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8"/>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8"/>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8"/>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8"/>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8"/>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8"/>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8"/>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8"/>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8"/>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21"/>
        <p:cNvGrpSpPr/>
        <p:nvPr/>
      </p:nvGrpSpPr>
      <p:grpSpPr>
        <a:xfrm>
          <a:off x="0" y="0"/>
          <a:ext cx="0" cy="0"/>
          <a:chOff x="0" y="0"/>
          <a:chExt cx="0" cy="0"/>
        </a:xfrm>
      </p:grpSpPr>
      <p:sp>
        <p:nvSpPr>
          <p:cNvPr id="322" name="Google Shape;322;p9"/>
          <p:cNvSpPr txBox="1">
            <a:spLocks noGrp="1"/>
          </p:cNvSpPr>
          <p:nvPr>
            <p:ph type="title"/>
          </p:nvPr>
        </p:nvSpPr>
        <p:spPr>
          <a:xfrm>
            <a:off x="2135550" y="1655488"/>
            <a:ext cx="48729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323" name="Google Shape;323;p9"/>
          <p:cNvSpPr txBox="1">
            <a:spLocks noGrp="1"/>
          </p:cNvSpPr>
          <p:nvPr>
            <p:ph type="subTitle" idx="1"/>
          </p:nvPr>
        </p:nvSpPr>
        <p:spPr>
          <a:xfrm>
            <a:off x="2135550" y="2816913"/>
            <a:ext cx="4872900" cy="671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grpSp>
        <p:nvGrpSpPr>
          <p:cNvPr id="324" name="Google Shape;324;p9"/>
          <p:cNvGrpSpPr/>
          <p:nvPr/>
        </p:nvGrpSpPr>
        <p:grpSpPr>
          <a:xfrm>
            <a:off x="-2134075" y="270738"/>
            <a:ext cx="11043500" cy="6113838"/>
            <a:chOff x="-2134075" y="270738"/>
            <a:chExt cx="11043500" cy="6113838"/>
          </a:xfrm>
        </p:grpSpPr>
        <p:sp>
          <p:nvSpPr>
            <p:cNvPr id="325" name="Google Shape;325;p9"/>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26" name="Google Shape;326;p9"/>
            <p:cNvGrpSpPr/>
            <p:nvPr/>
          </p:nvGrpSpPr>
          <p:grpSpPr>
            <a:xfrm>
              <a:off x="8792725" y="270738"/>
              <a:ext cx="116700" cy="2245222"/>
              <a:chOff x="245250" y="2629538"/>
              <a:chExt cx="116700" cy="2245222"/>
            </a:xfrm>
          </p:grpSpPr>
          <p:sp>
            <p:nvSpPr>
              <p:cNvPr id="327" name="Google Shape;327;p9"/>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9"/>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9"/>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9"/>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9"/>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9"/>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9"/>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9"/>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5" name="Google Shape;335;p9"/>
            <p:cNvGrpSpPr/>
            <p:nvPr/>
          </p:nvGrpSpPr>
          <p:grpSpPr>
            <a:xfrm rot="10800000">
              <a:off x="361950" y="4728425"/>
              <a:ext cx="2606788" cy="292646"/>
              <a:chOff x="5823975" y="3462600"/>
              <a:chExt cx="2606788" cy="292646"/>
            </a:xfrm>
          </p:grpSpPr>
          <p:sp>
            <p:nvSpPr>
              <p:cNvPr id="336" name="Google Shape;336;p9"/>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9"/>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9"/>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9"/>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9"/>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9"/>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9"/>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9"/>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9"/>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9"/>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9"/>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9"/>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9"/>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9"/>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9"/>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9"/>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9"/>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9"/>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9"/>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9"/>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9"/>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9"/>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9"/>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9"/>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9"/>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9"/>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9"/>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9"/>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9"/>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9"/>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366"/>
        <p:cNvGrpSpPr/>
        <p:nvPr/>
      </p:nvGrpSpPr>
      <p:grpSpPr>
        <a:xfrm>
          <a:off x="0" y="0"/>
          <a:ext cx="0" cy="0"/>
          <a:chOff x="0" y="0"/>
          <a:chExt cx="0" cy="0"/>
        </a:xfrm>
      </p:grpSpPr>
      <p:sp>
        <p:nvSpPr>
          <p:cNvPr id="367" name="Google Shape;367;p10"/>
          <p:cNvSpPr>
            <a:spLocks noGrp="1"/>
          </p:cNvSpPr>
          <p:nvPr>
            <p:ph type="pic" idx="2"/>
          </p:nvPr>
        </p:nvSpPr>
        <p:spPr>
          <a:xfrm>
            <a:off x="-25" y="-13725"/>
            <a:ext cx="9144000" cy="5157300"/>
          </a:xfrm>
          <a:prstGeom prst="rect">
            <a:avLst/>
          </a:prstGeom>
          <a:noFill/>
          <a:ln>
            <a:noFill/>
          </a:ln>
        </p:spPr>
      </p:sp>
      <p:sp>
        <p:nvSpPr>
          <p:cNvPr id="368" name="Google Shape;368;p10"/>
          <p:cNvSpPr txBox="1">
            <a:spLocks noGrp="1"/>
          </p:cNvSpPr>
          <p:nvPr>
            <p:ph type="title"/>
          </p:nvPr>
        </p:nvSpPr>
        <p:spPr>
          <a:xfrm>
            <a:off x="720000" y="4014450"/>
            <a:ext cx="7704000" cy="572700"/>
          </a:xfrm>
          <a:prstGeom prst="rect">
            <a:avLst/>
          </a:prstGeom>
          <a:solidFill>
            <a:schemeClr val="lt2"/>
          </a:solidFill>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369"/>
        <p:cNvGrpSpPr/>
        <p:nvPr/>
      </p:nvGrpSpPr>
      <p:grpSpPr>
        <a:xfrm>
          <a:off x="0" y="0"/>
          <a:ext cx="0" cy="0"/>
          <a:chOff x="0" y="0"/>
          <a:chExt cx="0" cy="0"/>
        </a:xfrm>
      </p:grpSpPr>
      <p:sp>
        <p:nvSpPr>
          <p:cNvPr id="370" name="Google Shape;370;p11"/>
          <p:cNvSpPr txBox="1">
            <a:spLocks noGrp="1"/>
          </p:cNvSpPr>
          <p:nvPr>
            <p:ph type="title" hasCustomPrompt="1"/>
          </p:nvPr>
        </p:nvSpPr>
        <p:spPr>
          <a:xfrm>
            <a:off x="1284000" y="1057549"/>
            <a:ext cx="6576000" cy="17163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371" name="Google Shape;371;p11"/>
          <p:cNvSpPr txBox="1">
            <a:spLocks noGrp="1"/>
          </p:cNvSpPr>
          <p:nvPr>
            <p:ph type="subTitle" idx="1"/>
          </p:nvPr>
        </p:nvSpPr>
        <p:spPr>
          <a:xfrm>
            <a:off x="1284000" y="2774099"/>
            <a:ext cx="65760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grpSp>
        <p:nvGrpSpPr>
          <p:cNvPr id="372" name="Google Shape;372;p11"/>
          <p:cNvGrpSpPr/>
          <p:nvPr/>
        </p:nvGrpSpPr>
        <p:grpSpPr>
          <a:xfrm>
            <a:off x="-2134075" y="270738"/>
            <a:ext cx="11043500" cy="6113838"/>
            <a:chOff x="-2134075" y="270738"/>
            <a:chExt cx="11043500" cy="6113838"/>
          </a:xfrm>
        </p:grpSpPr>
        <p:sp>
          <p:nvSpPr>
            <p:cNvPr id="373" name="Google Shape;373;p11"/>
            <p:cNvSpPr/>
            <p:nvPr/>
          </p:nvSpPr>
          <p:spPr>
            <a:xfrm>
              <a:off x="-2134075" y="368967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nvGrpSpPr>
            <p:cNvPr id="374" name="Google Shape;374;p11"/>
            <p:cNvGrpSpPr/>
            <p:nvPr/>
          </p:nvGrpSpPr>
          <p:grpSpPr>
            <a:xfrm>
              <a:off x="8792725" y="270738"/>
              <a:ext cx="116700" cy="2245222"/>
              <a:chOff x="245250" y="2629538"/>
              <a:chExt cx="116700" cy="2245222"/>
            </a:xfrm>
          </p:grpSpPr>
          <p:sp>
            <p:nvSpPr>
              <p:cNvPr id="375" name="Google Shape;375;p11"/>
              <p:cNvSpPr/>
              <p:nvPr/>
            </p:nvSpPr>
            <p:spPr>
              <a:xfrm>
                <a:off x="245250" y="41499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6" name="Google Shape;376;p11"/>
              <p:cNvSpPr/>
              <p:nvPr/>
            </p:nvSpPr>
            <p:spPr>
              <a:xfrm>
                <a:off x="245250" y="4453986"/>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7" name="Google Shape;377;p11"/>
              <p:cNvSpPr/>
              <p:nvPr/>
            </p:nvSpPr>
            <p:spPr>
              <a:xfrm>
                <a:off x="245250" y="4758059"/>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8" name="Google Shape;378;p11"/>
              <p:cNvSpPr/>
              <p:nvPr/>
            </p:nvSpPr>
            <p:spPr>
              <a:xfrm>
                <a:off x="245250" y="38458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79" name="Google Shape;379;p11"/>
              <p:cNvSpPr/>
              <p:nvPr/>
            </p:nvSpPr>
            <p:spPr>
              <a:xfrm>
                <a:off x="245250" y="354176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0" name="Google Shape;380;p11"/>
              <p:cNvSpPr/>
              <p:nvPr/>
            </p:nvSpPr>
            <p:spPr>
              <a:xfrm>
                <a:off x="245250" y="323768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1" name="Google Shape;381;p11"/>
              <p:cNvSpPr/>
              <p:nvPr/>
            </p:nvSpPr>
            <p:spPr>
              <a:xfrm>
                <a:off x="245250" y="293361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2" name="Google Shape;382;p11"/>
              <p:cNvSpPr/>
              <p:nvPr/>
            </p:nvSpPr>
            <p:spPr>
              <a:xfrm>
                <a:off x="245250" y="2629538"/>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nvGrpSpPr>
            <p:cNvPr id="383" name="Google Shape;383;p11"/>
            <p:cNvGrpSpPr/>
            <p:nvPr/>
          </p:nvGrpSpPr>
          <p:grpSpPr>
            <a:xfrm rot="10800000">
              <a:off x="361950" y="4728425"/>
              <a:ext cx="2606788" cy="292646"/>
              <a:chOff x="5823975" y="3462600"/>
              <a:chExt cx="2606788" cy="292646"/>
            </a:xfrm>
          </p:grpSpPr>
          <p:sp>
            <p:nvSpPr>
              <p:cNvPr id="384" name="Google Shape;384;p11"/>
              <p:cNvSpPr/>
              <p:nvPr/>
            </p:nvSpPr>
            <p:spPr>
              <a:xfrm rot="5400000">
                <a:off x="836116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5" name="Google Shape;385;p11"/>
              <p:cNvSpPr/>
              <p:nvPr/>
            </p:nvSpPr>
            <p:spPr>
              <a:xfrm rot="5400000">
                <a:off x="836116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6" name="Google Shape;386;p11"/>
              <p:cNvSpPr/>
              <p:nvPr/>
            </p:nvSpPr>
            <p:spPr>
              <a:xfrm rot="5400000">
                <a:off x="817993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7" name="Google Shape;387;p11"/>
              <p:cNvSpPr/>
              <p:nvPr/>
            </p:nvSpPr>
            <p:spPr>
              <a:xfrm rot="5400000">
                <a:off x="817993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8" name="Google Shape;388;p11"/>
              <p:cNvSpPr/>
              <p:nvPr/>
            </p:nvSpPr>
            <p:spPr>
              <a:xfrm rot="5400000">
                <a:off x="799870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89" name="Google Shape;389;p11"/>
              <p:cNvSpPr/>
              <p:nvPr/>
            </p:nvSpPr>
            <p:spPr>
              <a:xfrm rot="5400000">
                <a:off x="799870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0" name="Google Shape;390;p11"/>
              <p:cNvSpPr/>
              <p:nvPr/>
            </p:nvSpPr>
            <p:spPr>
              <a:xfrm rot="5400000">
                <a:off x="781748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1" name="Google Shape;391;p11"/>
              <p:cNvSpPr/>
              <p:nvPr/>
            </p:nvSpPr>
            <p:spPr>
              <a:xfrm rot="5400000">
                <a:off x="781748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2" name="Google Shape;392;p11"/>
              <p:cNvSpPr/>
              <p:nvPr/>
            </p:nvSpPr>
            <p:spPr>
              <a:xfrm rot="5400000">
                <a:off x="7636252"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3" name="Google Shape;393;p11"/>
              <p:cNvSpPr/>
              <p:nvPr/>
            </p:nvSpPr>
            <p:spPr>
              <a:xfrm rot="5400000">
                <a:off x="7636252"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4" name="Google Shape;394;p11"/>
              <p:cNvSpPr/>
              <p:nvPr/>
            </p:nvSpPr>
            <p:spPr>
              <a:xfrm rot="5400000">
                <a:off x="745502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5" name="Google Shape;395;p11"/>
              <p:cNvSpPr/>
              <p:nvPr/>
            </p:nvSpPr>
            <p:spPr>
              <a:xfrm rot="5400000">
                <a:off x="745502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6" name="Google Shape;396;p11"/>
              <p:cNvSpPr/>
              <p:nvPr/>
            </p:nvSpPr>
            <p:spPr>
              <a:xfrm rot="5400000">
                <a:off x="7273797"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7" name="Google Shape;397;p11"/>
              <p:cNvSpPr/>
              <p:nvPr/>
            </p:nvSpPr>
            <p:spPr>
              <a:xfrm rot="5400000">
                <a:off x="7273797"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8" name="Google Shape;398;p11"/>
              <p:cNvSpPr/>
              <p:nvPr/>
            </p:nvSpPr>
            <p:spPr>
              <a:xfrm rot="5400000">
                <a:off x="7092569"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399" name="Google Shape;399;p11"/>
              <p:cNvSpPr/>
              <p:nvPr/>
            </p:nvSpPr>
            <p:spPr>
              <a:xfrm rot="5400000">
                <a:off x="7092569"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0" name="Google Shape;400;p11"/>
              <p:cNvSpPr/>
              <p:nvPr/>
            </p:nvSpPr>
            <p:spPr>
              <a:xfrm rot="5400000">
                <a:off x="6911341"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1" name="Google Shape;401;p11"/>
              <p:cNvSpPr/>
              <p:nvPr/>
            </p:nvSpPr>
            <p:spPr>
              <a:xfrm rot="5400000">
                <a:off x="6911341"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2" name="Google Shape;402;p11"/>
              <p:cNvSpPr/>
              <p:nvPr/>
            </p:nvSpPr>
            <p:spPr>
              <a:xfrm rot="5400000">
                <a:off x="6730114"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3" name="Google Shape;403;p11"/>
              <p:cNvSpPr/>
              <p:nvPr/>
            </p:nvSpPr>
            <p:spPr>
              <a:xfrm rot="5400000">
                <a:off x="6730114"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4" name="Google Shape;404;p11"/>
              <p:cNvSpPr/>
              <p:nvPr/>
            </p:nvSpPr>
            <p:spPr>
              <a:xfrm rot="5400000">
                <a:off x="6548886"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5" name="Google Shape;405;p11"/>
              <p:cNvSpPr/>
              <p:nvPr/>
            </p:nvSpPr>
            <p:spPr>
              <a:xfrm rot="5400000">
                <a:off x="6548886"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6" name="Google Shape;406;p11"/>
              <p:cNvSpPr/>
              <p:nvPr/>
            </p:nvSpPr>
            <p:spPr>
              <a:xfrm rot="5400000">
                <a:off x="6367658"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7" name="Google Shape;407;p11"/>
              <p:cNvSpPr/>
              <p:nvPr/>
            </p:nvSpPr>
            <p:spPr>
              <a:xfrm rot="5400000">
                <a:off x="6367658"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8" name="Google Shape;408;p11"/>
              <p:cNvSpPr/>
              <p:nvPr/>
            </p:nvSpPr>
            <p:spPr>
              <a:xfrm rot="5400000">
                <a:off x="6186430"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09" name="Google Shape;409;p11"/>
              <p:cNvSpPr/>
              <p:nvPr/>
            </p:nvSpPr>
            <p:spPr>
              <a:xfrm rot="5400000">
                <a:off x="6186430"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0" name="Google Shape;410;p11"/>
              <p:cNvSpPr/>
              <p:nvPr/>
            </p:nvSpPr>
            <p:spPr>
              <a:xfrm rot="5400000">
                <a:off x="6005203"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1" name="Google Shape;411;p11"/>
              <p:cNvSpPr/>
              <p:nvPr/>
            </p:nvSpPr>
            <p:spPr>
              <a:xfrm rot="5400000">
                <a:off x="6005203"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2" name="Google Shape;412;p11"/>
              <p:cNvSpPr/>
              <p:nvPr/>
            </p:nvSpPr>
            <p:spPr>
              <a:xfrm rot="5400000">
                <a:off x="5823975" y="34626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413" name="Google Shape;413;p11"/>
              <p:cNvSpPr/>
              <p:nvPr/>
            </p:nvSpPr>
            <p:spPr>
              <a:xfrm rot="5400000">
                <a:off x="5823975" y="368564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14"/>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1pPr>
            <a:lvl2pPr lvl="1"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2pPr>
            <a:lvl3pPr lvl="2"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3pPr>
            <a:lvl4pPr lvl="3"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4pPr>
            <a:lvl5pPr lvl="4"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5pPr>
            <a:lvl6pPr lvl="5"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6pPr>
            <a:lvl7pPr lvl="6"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7pPr>
            <a:lvl8pPr lvl="7"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8pPr>
            <a:lvl9pPr lvl="8" rtl="0">
              <a:spcBef>
                <a:spcPts val="0"/>
              </a:spcBef>
              <a:spcAft>
                <a:spcPts val="0"/>
              </a:spcAft>
              <a:buClr>
                <a:schemeClr val="dk1"/>
              </a:buClr>
              <a:buSzPts val="3500"/>
              <a:buFont typeface="Anybody"/>
              <a:buNone/>
              <a:defRPr sz="3500" b="1">
                <a:solidFill>
                  <a:schemeClr val="dk1"/>
                </a:solidFill>
                <a:latin typeface="Anybody"/>
                <a:ea typeface="Anybody"/>
                <a:cs typeface="Anybody"/>
                <a:sym typeface="Anybody"/>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1pPr>
            <a:lvl2pPr marL="914400" lvl="1"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2pPr>
            <a:lvl3pPr marL="1371600" lvl="2"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3pPr>
            <a:lvl4pPr marL="1828800" lvl="3"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4pPr>
            <a:lvl5pPr marL="2286000" lvl="4"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5pPr>
            <a:lvl6pPr marL="2743200" lvl="5"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6pPr>
            <a:lvl7pPr marL="3200400" lvl="6"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7pPr>
            <a:lvl8pPr marL="3657600" lvl="7"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8pPr>
            <a:lvl9pPr marL="4114800" lvl="8" indent="-317500">
              <a:lnSpc>
                <a:spcPct val="115000"/>
              </a:lnSpc>
              <a:spcBef>
                <a:spcPts val="0"/>
              </a:spcBef>
              <a:spcAft>
                <a:spcPts val="0"/>
              </a:spcAft>
              <a:buClr>
                <a:schemeClr val="dk1"/>
              </a:buClr>
              <a:buSzPts val="1400"/>
              <a:buFont typeface="Roboto"/>
              <a:buChar char="■"/>
              <a:defRPr>
                <a:solidFill>
                  <a:schemeClr val="dk1"/>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60" r:id="rId10"/>
    <p:sldLayoutId id="2147483661" r:id="rId11"/>
    <p:sldLayoutId id="2147483663" r:id="rId12"/>
    <p:sldLayoutId id="2147483664" r:id="rId13"/>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pos="449">
          <p15:clr>
            <a:srgbClr val="EA4335"/>
          </p15:clr>
        </p15:guide>
        <p15:guide id="2" pos="5311">
          <p15:clr>
            <a:srgbClr val="EA4335"/>
          </p15:clr>
        </p15:guide>
        <p15:guide id="3" orient="horz" pos="340">
          <p15:clr>
            <a:srgbClr val="EA4335"/>
          </p15:clr>
        </p15:guide>
        <p15:guide id="4" orient="horz" pos="2900">
          <p15:clr>
            <a:srgbClr val="EA4335"/>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2.tmp"/><Relationship Id="rId2" Type="http://schemas.openxmlformats.org/officeDocument/2006/relationships/image" Target="../media/image1.tmp"/><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4.tmp"/><Relationship Id="rId2" Type="http://schemas.openxmlformats.org/officeDocument/2006/relationships/image" Target="../media/image3.tmp"/><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5.tmp"/><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99"/>
        <p:cNvGrpSpPr/>
        <p:nvPr/>
      </p:nvGrpSpPr>
      <p:grpSpPr>
        <a:xfrm>
          <a:off x="0" y="0"/>
          <a:ext cx="0" cy="0"/>
          <a:chOff x="0" y="0"/>
          <a:chExt cx="0" cy="0"/>
        </a:xfrm>
      </p:grpSpPr>
      <p:sp>
        <p:nvSpPr>
          <p:cNvPr id="700" name="Google Shape;700;p22"/>
          <p:cNvSpPr txBox="1">
            <a:spLocks noGrp="1"/>
          </p:cNvSpPr>
          <p:nvPr>
            <p:ph type="ctrTitle"/>
          </p:nvPr>
        </p:nvSpPr>
        <p:spPr>
          <a:xfrm>
            <a:off x="1124225" y="1615050"/>
            <a:ext cx="6895800" cy="1913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dirty="0"/>
              <a:t>Cryptography using Hill Cipher Method</a:t>
            </a:r>
            <a:endParaRPr dirty="0"/>
          </a:p>
        </p:txBody>
      </p:sp>
      <p:sp>
        <p:nvSpPr>
          <p:cNvPr id="701" name="Google Shape;701;p22"/>
          <p:cNvSpPr/>
          <p:nvPr/>
        </p:nvSpPr>
        <p:spPr>
          <a:xfrm>
            <a:off x="-419100" y="3067225"/>
            <a:ext cx="2694900" cy="2694900"/>
          </a:xfrm>
          <a:prstGeom prst="ellipse">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02" name="Google Shape;702;p22"/>
          <p:cNvGrpSpPr/>
          <p:nvPr/>
        </p:nvGrpSpPr>
        <p:grpSpPr>
          <a:xfrm>
            <a:off x="343850" y="1126950"/>
            <a:ext cx="738738" cy="2606788"/>
            <a:chOff x="1365575" y="1126950"/>
            <a:chExt cx="738738" cy="2606788"/>
          </a:xfrm>
        </p:grpSpPr>
        <p:sp>
          <p:nvSpPr>
            <p:cNvPr id="703" name="Google Shape;703;p22"/>
            <p:cNvSpPr/>
            <p:nvPr/>
          </p:nvSpPr>
          <p:spPr>
            <a:xfrm>
              <a:off x="1365575"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22"/>
            <p:cNvSpPr/>
            <p:nvPr/>
          </p:nvSpPr>
          <p:spPr>
            <a:xfrm>
              <a:off x="1588621"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22"/>
            <p:cNvSpPr/>
            <p:nvPr/>
          </p:nvSpPr>
          <p:spPr>
            <a:xfrm>
              <a:off x="1811667"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22"/>
            <p:cNvSpPr/>
            <p:nvPr/>
          </p:nvSpPr>
          <p:spPr>
            <a:xfrm>
              <a:off x="2034713" y="112695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22"/>
            <p:cNvSpPr/>
            <p:nvPr/>
          </p:nvSpPr>
          <p:spPr>
            <a:xfrm>
              <a:off x="1365575"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22"/>
            <p:cNvSpPr/>
            <p:nvPr/>
          </p:nvSpPr>
          <p:spPr>
            <a:xfrm>
              <a:off x="1588621"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22"/>
            <p:cNvSpPr/>
            <p:nvPr/>
          </p:nvSpPr>
          <p:spPr>
            <a:xfrm>
              <a:off x="1811667"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22"/>
            <p:cNvSpPr/>
            <p:nvPr/>
          </p:nvSpPr>
          <p:spPr>
            <a:xfrm>
              <a:off x="2034713" y="130817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22"/>
            <p:cNvSpPr/>
            <p:nvPr/>
          </p:nvSpPr>
          <p:spPr>
            <a:xfrm>
              <a:off x="1365575"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22"/>
            <p:cNvSpPr/>
            <p:nvPr/>
          </p:nvSpPr>
          <p:spPr>
            <a:xfrm>
              <a:off x="1588621"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22"/>
            <p:cNvSpPr/>
            <p:nvPr/>
          </p:nvSpPr>
          <p:spPr>
            <a:xfrm>
              <a:off x="1811667"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22"/>
            <p:cNvSpPr/>
            <p:nvPr/>
          </p:nvSpPr>
          <p:spPr>
            <a:xfrm>
              <a:off x="2034713" y="148940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22"/>
            <p:cNvSpPr/>
            <p:nvPr/>
          </p:nvSpPr>
          <p:spPr>
            <a:xfrm>
              <a:off x="1365575"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22"/>
            <p:cNvSpPr/>
            <p:nvPr/>
          </p:nvSpPr>
          <p:spPr>
            <a:xfrm>
              <a:off x="1588621"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22"/>
            <p:cNvSpPr/>
            <p:nvPr/>
          </p:nvSpPr>
          <p:spPr>
            <a:xfrm>
              <a:off x="1811667"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22"/>
            <p:cNvSpPr/>
            <p:nvPr/>
          </p:nvSpPr>
          <p:spPr>
            <a:xfrm>
              <a:off x="2034713" y="167063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22"/>
            <p:cNvSpPr/>
            <p:nvPr/>
          </p:nvSpPr>
          <p:spPr>
            <a:xfrm>
              <a:off x="1365575"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22"/>
            <p:cNvSpPr/>
            <p:nvPr/>
          </p:nvSpPr>
          <p:spPr>
            <a:xfrm>
              <a:off x="1588621"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22"/>
            <p:cNvSpPr/>
            <p:nvPr/>
          </p:nvSpPr>
          <p:spPr>
            <a:xfrm>
              <a:off x="1811667"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22"/>
            <p:cNvSpPr/>
            <p:nvPr/>
          </p:nvSpPr>
          <p:spPr>
            <a:xfrm>
              <a:off x="2034713" y="185186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22"/>
            <p:cNvSpPr/>
            <p:nvPr/>
          </p:nvSpPr>
          <p:spPr>
            <a:xfrm>
              <a:off x="1365575"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22"/>
            <p:cNvSpPr/>
            <p:nvPr/>
          </p:nvSpPr>
          <p:spPr>
            <a:xfrm>
              <a:off x="1588621"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22"/>
            <p:cNvSpPr/>
            <p:nvPr/>
          </p:nvSpPr>
          <p:spPr>
            <a:xfrm>
              <a:off x="1811667"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22"/>
            <p:cNvSpPr/>
            <p:nvPr/>
          </p:nvSpPr>
          <p:spPr>
            <a:xfrm>
              <a:off x="2034713" y="2033089"/>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22"/>
            <p:cNvSpPr/>
            <p:nvPr/>
          </p:nvSpPr>
          <p:spPr>
            <a:xfrm>
              <a:off x="1365575"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22"/>
            <p:cNvSpPr/>
            <p:nvPr/>
          </p:nvSpPr>
          <p:spPr>
            <a:xfrm>
              <a:off x="1588621"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22"/>
            <p:cNvSpPr/>
            <p:nvPr/>
          </p:nvSpPr>
          <p:spPr>
            <a:xfrm>
              <a:off x="1811667"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22"/>
            <p:cNvSpPr/>
            <p:nvPr/>
          </p:nvSpPr>
          <p:spPr>
            <a:xfrm>
              <a:off x="2034713" y="2214316"/>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22"/>
            <p:cNvSpPr/>
            <p:nvPr/>
          </p:nvSpPr>
          <p:spPr>
            <a:xfrm>
              <a:off x="1365575"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22"/>
            <p:cNvSpPr/>
            <p:nvPr/>
          </p:nvSpPr>
          <p:spPr>
            <a:xfrm>
              <a:off x="1588621"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22"/>
            <p:cNvSpPr/>
            <p:nvPr/>
          </p:nvSpPr>
          <p:spPr>
            <a:xfrm>
              <a:off x="1811667"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22"/>
            <p:cNvSpPr/>
            <p:nvPr/>
          </p:nvSpPr>
          <p:spPr>
            <a:xfrm>
              <a:off x="2034713" y="2395544"/>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22"/>
            <p:cNvSpPr/>
            <p:nvPr/>
          </p:nvSpPr>
          <p:spPr>
            <a:xfrm>
              <a:off x="1365575"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22"/>
            <p:cNvSpPr/>
            <p:nvPr/>
          </p:nvSpPr>
          <p:spPr>
            <a:xfrm>
              <a:off x="1588621"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22"/>
            <p:cNvSpPr/>
            <p:nvPr/>
          </p:nvSpPr>
          <p:spPr>
            <a:xfrm>
              <a:off x="1811667"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22"/>
            <p:cNvSpPr/>
            <p:nvPr/>
          </p:nvSpPr>
          <p:spPr>
            <a:xfrm>
              <a:off x="2034713" y="2576772"/>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22"/>
            <p:cNvSpPr/>
            <p:nvPr/>
          </p:nvSpPr>
          <p:spPr>
            <a:xfrm>
              <a:off x="1365575"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22"/>
            <p:cNvSpPr/>
            <p:nvPr/>
          </p:nvSpPr>
          <p:spPr>
            <a:xfrm>
              <a:off x="1588621"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22"/>
            <p:cNvSpPr/>
            <p:nvPr/>
          </p:nvSpPr>
          <p:spPr>
            <a:xfrm>
              <a:off x="1811667"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22"/>
            <p:cNvSpPr/>
            <p:nvPr/>
          </p:nvSpPr>
          <p:spPr>
            <a:xfrm>
              <a:off x="2034713" y="2758000"/>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22"/>
            <p:cNvSpPr/>
            <p:nvPr/>
          </p:nvSpPr>
          <p:spPr>
            <a:xfrm>
              <a:off x="1365575"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22"/>
            <p:cNvSpPr/>
            <p:nvPr/>
          </p:nvSpPr>
          <p:spPr>
            <a:xfrm>
              <a:off x="1588621"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22"/>
            <p:cNvSpPr/>
            <p:nvPr/>
          </p:nvSpPr>
          <p:spPr>
            <a:xfrm>
              <a:off x="1811667"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22"/>
            <p:cNvSpPr/>
            <p:nvPr/>
          </p:nvSpPr>
          <p:spPr>
            <a:xfrm>
              <a:off x="2034713" y="2939227"/>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22"/>
            <p:cNvSpPr/>
            <p:nvPr/>
          </p:nvSpPr>
          <p:spPr>
            <a:xfrm>
              <a:off x="1365575"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22"/>
            <p:cNvSpPr/>
            <p:nvPr/>
          </p:nvSpPr>
          <p:spPr>
            <a:xfrm>
              <a:off x="1588621"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22"/>
            <p:cNvSpPr/>
            <p:nvPr/>
          </p:nvSpPr>
          <p:spPr>
            <a:xfrm>
              <a:off x="1811667"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22"/>
            <p:cNvSpPr/>
            <p:nvPr/>
          </p:nvSpPr>
          <p:spPr>
            <a:xfrm>
              <a:off x="2034713" y="3120455"/>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22"/>
            <p:cNvSpPr/>
            <p:nvPr/>
          </p:nvSpPr>
          <p:spPr>
            <a:xfrm>
              <a:off x="1365575"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22"/>
            <p:cNvSpPr/>
            <p:nvPr/>
          </p:nvSpPr>
          <p:spPr>
            <a:xfrm>
              <a:off x="1588621"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22"/>
            <p:cNvSpPr/>
            <p:nvPr/>
          </p:nvSpPr>
          <p:spPr>
            <a:xfrm>
              <a:off x="1811667"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22"/>
            <p:cNvSpPr/>
            <p:nvPr/>
          </p:nvSpPr>
          <p:spPr>
            <a:xfrm>
              <a:off x="2034713" y="3301683"/>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22"/>
            <p:cNvSpPr/>
            <p:nvPr/>
          </p:nvSpPr>
          <p:spPr>
            <a:xfrm>
              <a:off x="1365575"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22"/>
            <p:cNvSpPr/>
            <p:nvPr/>
          </p:nvSpPr>
          <p:spPr>
            <a:xfrm>
              <a:off x="1588621"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22"/>
            <p:cNvSpPr/>
            <p:nvPr/>
          </p:nvSpPr>
          <p:spPr>
            <a:xfrm>
              <a:off x="1811667"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22"/>
            <p:cNvSpPr/>
            <p:nvPr/>
          </p:nvSpPr>
          <p:spPr>
            <a:xfrm>
              <a:off x="2034713" y="3482911"/>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22"/>
            <p:cNvSpPr/>
            <p:nvPr/>
          </p:nvSpPr>
          <p:spPr>
            <a:xfrm>
              <a:off x="1365575"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22"/>
            <p:cNvSpPr/>
            <p:nvPr/>
          </p:nvSpPr>
          <p:spPr>
            <a:xfrm>
              <a:off x="1588621"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22"/>
            <p:cNvSpPr/>
            <p:nvPr/>
          </p:nvSpPr>
          <p:spPr>
            <a:xfrm>
              <a:off x="1811667"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22"/>
            <p:cNvSpPr/>
            <p:nvPr/>
          </p:nvSpPr>
          <p:spPr>
            <a:xfrm>
              <a:off x="2034713" y="3664138"/>
              <a:ext cx="69600" cy="696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763" name="Google Shape;763;p22"/>
          <p:cNvSpPr/>
          <p:nvPr/>
        </p:nvSpPr>
        <p:spPr>
          <a:xfrm rot="-5400000">
            <a:off x="5695875" y="-2637800"/>
            <a:ext cx="541500" cy="6354600"/>
          </a:xfrm>
          <a:prstGeom prst="rect">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64" name="Google Shape;764;p22"/>
          <p:cNvGrpSpPr/>
          <p:nvPr/>
        </p:nvGrpSpPr>
        <p:grpSpPr>
          <a:xfrm>
            <a:off x="6817075" y="3879150"/>
            <a:ext cx="1613697" cy="724847"/>
            <a:chOff x="6817075" y="3879150"/>
            <a:chExt cx="1613697" cy="724847"/>
          </a:xfrm>
        </p:grpSpPr>
        <p:sp>
          <p:nvSpPr>
            <p:cNvPr id="765" name="Google Shape;765;p22"/>
            <p:cNvSpPr/>
            <p:nvPr/>
          </p:nvSpPr>
          <p:spPr>
            <a:xfrm>
              <a:off x="719132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22"/>
            <p:cNvSpPr/>
            <p:nvPr/>
          </p:nvSpPr>
          <p:spPr>
            <a:xfrm>
              <a:off x="7565574"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22"/>
            <p:cNvSpPr/>
            <p:nvPr/>
          </p:nvSpPr>
          <p:spPr>
            <a:xfrm>
              <a:off x="7939823"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22"/>
            <p:cNvSpPr/>
            <p:nvPr/>
          </p:nvSpPr>
          <p:spPr>
            <a:xfrm>
              <a:off x="8314072"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22"/>
            <p:cNvSpPr/>
            <p:nvPr/>
          </p:nvSpPr>
          <p:spPr>
            <a:xfrm>
              <a:off x="719132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22"/>
            <p:cNvSpPr/>
            <p:nvPr/>
          </p:nvSpPr>
          <p:spPr>
            <a:xfrm>
              <a:off x="7565574"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22"/>
            <p:cNvSpPr/>
            <p:nvPr/>
          </p:nvSpPr>
          <p:spPr>
            <a:xfrm>
              <a:off x="7939823"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22"/>
            <p:cNvSpPr/>
            <p:nvPr/>
          </p:nvSpPr>
          <p:spPr>
            <a:xfrm>
              <a:off x="8314072"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22"/>
            <p:cNvSpPr/>
            <p:nvPr/>
          </p:nvSpPr>
          <p:spPr>
            <a:xfrm>
              <a:off x="719132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22"/>
            <p:cNvSpPr/>
            <p:nvPr/>
          </p:nvSpPr>
          <p:spPr>
            <a:xfrm>
              <a:off x="7565574"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22"/>
            <p:cNvSpPr/>
            <p:nvPr/>
          </p:nvSpPr>
          <p:spPr>
            <a:xfrm>
              <a:off x="7939823"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22"/>
            <p:cNvSpPr/>
            <p:nvPr/>
          </p:nvSpPr>
          <p:spPr>
            <a:xfrm>
              <a:off x="8314072"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22"/>
            <p:cNvSpPr/>
            <p:nvPr/>
          </p:nvSpPr>
          <p:spPr>
            <a:xfrm>
              <a:off x="6817075" y="3879150"/>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22"/>
            <p:cNvSpPr/>
            <p:nvPr/>
          </p:nvSpPr>
          <p:spPr>
            <a:xfrm>
              <a:off x="6817075" y="4183223"/>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22"/>
            <p:cNvSpPr/>
            <p:nvPr/>
          </p:nvSpPr>
          <p:spPr>
            <a:xfrm>
              <a:off x="6817075" y="4487297"/>
              <a:ext cx="116700" cy="116700"/>
            </a:xfrm>
            <a:prstGeom prst="ellipse">
              <a:avLst/>
            </a:prstGeom>
            <a:no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A7BEB2-A86F-234A-1734-E45F2764276C}"/>
              </a:ext>
            </a:extLst>
          </p:cNvPr>
          <p:cNvSpPr>
            <a:spLocks noGrp="1"/>
          </p:cNvSpPr>
          <p:nvPr>
            <p:ph type="title"/>
          </p:nvPr>
        </p:nvSpPr>
        <p:spPr>
          <a:xfrm>
            <a:off x="720000" y="66908"/>
            <a:ext cx="7704000" cy="385648"/>
          </a:xfrm>
        </p:spPr>
        <p:txBody>
          <a:bodyPr/>
          <a:lstStyle/>
          <a:p>
            <a:r>
              <a:rPr lang="en-US" sz="2400" dirty="0"/>
              <a:t>Phase 2</a:t>
            </a:r>
            <a:endParaRPr lang="en-IN" sz="2400" dirty="0"/>
          </a:p>
        </p:txBody>
      </p:sp>
      <p:sp>
        <p:nvSpPr>
          <p:cNvPr id="3" name="Subtitle 2">
            <a:extLst>
              <a:ext uri="{FF2B5EF4-FFF2-40B4-BE49-F238E27FC236}">
                <a16:creationId xmlns:a16="http://schemas.microsoft.com/office/drawing/2014/main" id="{C4BA982E-2030-DFDA-4DDD-66473A82E124}"/>
              </a:ext>
            </a:extLst>
          </p:cNvPr>
          <p:cNvSpPr>
            <a:spLocks noGrp="1"/>
          </p:cNvSpPr>
          <p:nvPr>
            <p:ph type="subTitle" idx="1"/>
          </p:nvPr>
        </p:nvSpPr>
        <p:spPr>
          <a:xfrm>
            <a:off x="453483" y="557562"/>
            <a:ext cx="8192429" cy="4133384"/>
          </a:xfrm>
        </p:spPr>
        <p:txBody>
          <a:bodyPr/>
          <a:lstStyle/>
          <a:p>
            <a:pPr marL="482600" indent="-342900">
              <a:buAutoNum type="arabicParenR"/>
            </a:pPr>
            <a:r>
              <a:rPr lang="en-US" dirty="0"/>
              <a:t>Convert the message into numbers and assign numbers to each alphabets , constants, special symbols and blank spaces.</a:t>
            </a:r>
          </a:p>
          <a:p>
            <a:pPr marL="482600" indent="-342900">
              <a:buAutoNum type="arabicParenR"/>
            </a:pPr>
            <a:r>
              <a:rPr lang="en-US" dirty="0"/>
              <a:t>Calculate choice (0, 3) using function a python called rand int.</a:t>
            </a:r>
          </a:p>
          <a:p>
            <a:pPr marL="482600" indent="-342900">
              <a:buAutoNum type="arabicParenR"/>
            </a:pPr>
            <a:r>
              <a:rPr lang="en-US" dirty="0"/>
              <a:t>Using choice select one of the four functions.</a:t>
            </a:r>
          </a:p>
          <a:p>
            <a:pPr marL="482600" indent="-342900">
              <a:buAutoNum type="arabicParenR"/>
            </a:pPr>
            <a:r>
              <a:rPr lang="en-US" dirty="0"/>
              <a:t>0 – 1</a:t>
            </a:r>
            <a:r>
              <a:rPr lang="en-US" baseline="30000" dirty="0"/>
              <a:t>st</a:t>
            </a:r>
            <a:r>
              <a:rPr lang="en-US" dirty="0"/>
              <a:t> function , 1 – 2</a:t>
            </a:r>
            <a:r>
              <a:rPr lang="en-US" baseline="30000" dirty="0"/>
              <a:t>nd</a:t>
            </a:r>
            <a:r>
              <a:rPr lang="en-US" dirty="0"/>
              <a:t> function , 2 – 3</a:t>
            </a:r>
            <a:r>
              <a:rPr lang="en-US" baseline="30000" dirty="0"/>
              <a:t>rd</a:t>
            </a:r>
            <a:r>
              <a:rPr lang="en-US" dirty="0"/>
              <a:t> function , 3 – 4</a:t>
            </a:r>
            <a:r>
              <a:rPr lang="en-US" baseline="30000" dirty="0"/>
              <a:t>th</a:t>
            </a:r>
            <a:r>
              <a:rPr lang="en-US" dirty="0"/>
              <a:t> function </a:t>
            </a:r>
          </a:p>
          <a:p>
            <a:pPr marL="482600" indent="-342900">
              <a:buAutoNum type="arabicParenR"/>
            </a:pPr>
            <a:r>
              <a:rPr lang="en-US" dirty="0"/>
              <a:t>For each symbol of message calculate choice.</a:t>
            </a:r>
          </a:p>
          <a:p>
            <a:pPr marL="482600" indent="-342900">
              <a:buAutoNum type="arabicParenR"/>
            </a:pPr>
            <a:r>
              <a:rPr lang="en-US" dirty="0"/>
              <a:t>Input the number of symbols into particular function by choice.</a:t>
            </a:r>
          </a:p>
          <a:p>
            <a:pPr marL="482600" indent="-342900">
              <a:buAutoNum type="arabicParenR"/>
            </a:pPr>
            <a:r>
              <a:rPr lang="en-US" dirty="0"/>
              <a:t>Repeat process from step 2) for all symbols. The new value forms encrypted message.</a:t>
            </a:r>
          </a:p>
          <a:p>
            <a:pPr marL="482600" indent="-342900">
              <a:buAutoNum type="arabicParenR"/>
            </a:pPr>
            <a:r>
              <a:rPr lang="en-US" dirty="0"/>
              <a:t>We add the new value of symbol followed by the choice for that symbol.</a:t>
            </a:r>
          </a:p>
          <a:p>
            <a:pPr marL="482600" indent="-342900">
              <a:buAutoNum type="arabicParenR"/>
            </a:pPr>
            <a:r>
              <a:rPr lang="en-US" dirty="0"/>
              <a:t>Input a number N from 0 – 94 to add garbage values.</a:t>
            </a:r>
          </a:p>
          <a:p>
            <a:pPr marL="482600" indent="-342900">
              <a:buAutoNum type="arabicParenR"/>
            </a:pPr>
            <a:r>
              <a:rPr lang="en-US" dirty="0"/>
              <a:t>The code then will append 2*N garbage values.</a:t>
            </a:r>
          </a:p>
          <a:p>
            <a:pPr marL="482600" indent="-342900">
              <a:buAutoNum type="arabicParenR"/>
            </a:pPr>
            <a:r>
              <a:rPr lang="en-US" dirty="0"/>
              <a:t>At the end of encrypted message add number N.</a:t>
            </a:r>
          </a:p>
          <a:p>
            <a:pPr marL="482600" indent="-342900">
              <a:buAutoNum type="arabicParenR"/>
            </a:pPr>
            <a:r>
              <a:rPr lang="en-US" dirty="0"/>
              <a:t>For each number pf encrypted message convert to string.</a:t>
            </a:r>
          </a:p>
          <a:p>
            <a:pPr marL="482600" indent="-342900">
              <a:buAutoNum type="arabicParenR"/>
            </a:pPr>
            <a:r>
              <a:rPr lang="en-US" dirty="0"/>
              <a:t>Then this encrypted data is encrypted using hill cipher method.</a:t>
            </a:r>
          </a:p>
          <a:p>
            <a:pPr marL="482600" indent="-342900">
              <a:buAutoNum type="arabicParenR"/>
            </a:pPr>
            <a:r>
              <a:rPr lang="en-US" dirty="0"/>
              <a:t>Decode accordingly.</a:t>
            </a:r>
          </a:p>
          <a:p>
            <a:pPr marL="139700" indent="0"/>
            <a:endParaRPr lang="en-IN" dirty="0"/>
          </a:p>
        </p:txBody>
      </p:sp>
    </p:spTree>
    <p:extLst>
      <p:ext uri="{BB962C8B-B14F-4D97-AF65-F5344CB8AC3E}">
        <p14:creationId xmlns:p14="http://schemas.microsoft.com/office/powerpoint/2010/main" val="12637970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10"/>
        <p:cNvGrpSpPr/>
        <p:nvPr/>
      </p:nvGrpSpPr>
      <p:grpSpPr>
        <a:xfrm>
          <a:off x="0" y="0"/>
          <a:ext cx="0" cy="0"/>
          <a:chOff x="0" y="0"/>
          <a:chExt cx="0" cy="0"/>
        </a:xfrm>
      </p:grpSpPr>
      <p:sp>
        <p:nvSpPr>
          <p:cNvPr id="811" name="Google Shape;811;p26"/>
          <p:cNvSpPr txBox="1">
            <a:spLocks noGrp="1"/>
          </p:cNvSpPr>
          <p:nvPr>
            <p:ph type="title"/>
          </p:nvPr>
        </p:nvSpPr>
        <p:spPr>
          <a:xfrm>
            <a:off x="720000" y="125452"/>
            <a:ext cx="7704000" cy="986748"/>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sz="2400" dirty="0"/>
              <a:t>Expected Output</a:t>
            </a:r>
            <a:endParaRPr sz="2400" dirty="0"/>
          </a:p>
        </p:txBody>
      </p:sp>
      <p:sp>
        <p:nvSpPr>
          <p:cNvPr id="812" name="Google Shape;812;p26"/>
          <p:cNvSpPr txBox="1">
            <a:spLocks noGrp="1"/>
          </p:cNvSpPr>
          <p:nvPr>
            <p:ph type="subTitle" idx="1"/>
          </p:nvPr>
        </p:nvSpPr>
        <p:spPr>
          <a:xfrm>
            <a:off x="490654" y="646771"/>
            <a:ext cx="8021443" cy="4371277"/>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IN" b="1" dirty="0"/>
              <a:t>EXPECTED OUTPUT : Home</a:t>
            </a:r>
          </a:p>
          <a:p>
            <a:pPr marL="0" lvl="0" indent="0" algn="l" rtl="0">
              <a:spcBef>
                <a:spcPts val="0"/>
              </a:spcBef>
              <a:spcAft>
                <a:spcPts val="0"/>
              </a:spcAft>
              <a:buNone/>
            </a:pPr>
            <a:endParaRPr lang="en-IN" b="1" dirty="0"/>
          </a:p>
          <a:p>
            <a:pPr marL="0" lvl="0" indent="0" algn="l" rtl="0">
              <a:spcBef>
                <a:spcPts val="0"/>
              </a:spcBef>
              <a:spcAft>
                <a:spcPts val="0"/>
              </a:spcAft>
              <a:buNone/>
            </a:pPr>
            <a:r>
              <a:rPr lang="en-IN" b="1" dirty="0"/>
              <a:t>OBTAINED OUTPUT : Home</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0A0A5B-B1D7-8B44-F20C-01CA9ADEF9C1}"/>
              </a:ext>
            </a:extLst>
          </p:cNvPr>
          <p:cNvSpPr>
            <a:spLocks noGrp="1"/>
          </p:cNvSpPr>
          <p:nvPr>
            <p:ph type="title"/>
          </p:nvPr>
        </p:nvSpPr>
        <p:spPr>
          <a:xfrm>
            <a:off x="720000" y="162622"/>
            <a:ext cx="7704000" cy="949578"/>
          </a:xfrm>
        </p:spPr>
        <p:txBody>
          <a:bodyPr/>
          <a:lstStyle/>
          <a:p>
            <a:r>
              <a:rPr lang="en-US" dirty="0"/>
              <a:t>Novelty</a:t>
            </a:r>
            <a:endParaRPr lang="en-IN" dirty="0"/>
          </a:p>
        </p:txBody>
      </p:sp>
      <p:sp>
        <p:nvSpPr>
          <p:cNvPr id="3" name="Subtitle 2">
            <a:extLst>
              <a:ext uri="{FF2B5EF4-FFF2-40B4-BE49-F238E27FC236}">
                <a16:creationId xmlns:a16="http://schemas.microsoft.com/office/drawing/2014/main" id="{77AB5EF0-A519-291D-44CF-ABAC3F3A096F}"/>
              </a:ext>
            </a:extLst>
          </p:cNvPr>
          <p:cNvSpPr>
            <a:spLocks noGrp="1"/>
          </p:cNvSpPr>
          <p:nvPr>
            <p:ph type="subTitle" idx="1"/>
          </p:nvPr>
        </p:nvSpPr>
        <p:spPr>
          <a:xfrm>
            <a:off x="726774" y="892098"/>
            <a:ext cx="7777889" cy="4088780"/>
          </a:xfrm>
        </p:spPr>
        <p:txBody>
          <a:bodyPr/>
          <a:lstStyle/>
          <a:p>
            <a:r>
              <a:rPr lang="en-US" dirty="0"/>
              <a:t>       Initially we ha one stage of encryption. Now we have added another stage of encryption to increase the security.</a:t>
            </a:r>
            <a:r>
              <a:rPr lang="en-IN" dirty="0"/>
              <a:t> We are using Caesar cipher method as an addition to our implementation to make the message more secure. This involves the shifting of digits to the right or left most side by a few times such that the hacker has minimum chances in decoding the message. Also, we are using the means of internet to send the message directly by running the code, that is, when the code is executed we get directly connected to the internet and the message is sent to receiver through any means</a:t>
            </a:r>
            <a:r>
              <a:rPr lang="en-IN" b="1" dirty="0"/>
              <a:t>. </a:t>
            </a:r>
            <a:r>
              <a:rPr lang="en-IN" dirty="0"/>
              <a:t>This helps us to send the message easily and quickly.</a:t>
            </a:r>
          </a:p>
        </p:txBody>
      </p:sp>
    </p:spTree>
    <p:extLst>
      <p:ext uri="{BB962C8B-B14F-4D97-AF65-F5344CB8AC3E}">
        <p14:creationId xmlns:p14="http://schemas.microsoft.com/office/powerpoint/2010/main" val="30059691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B499BF4-0A90-2CAD-FCF0-19D5A55EB3B1}"/>
              </a:ext>
            </a:extLst>
          </p:cNvPr>
          <p:cNvSpPr>
            <a:spLocks noGrp="1"/>
          </p:cNvSpPr>
          <p:nvPr>
            <p:ph type="title"/>
          </p:nvPr>
        </p:nvSpPr>
        <p:spPr>
          <a:xfrm>
            <a:off x="81776" y="81776"/>
            <a:ext cx="8579004" cy="512956"/>
          </a:xfrm>
        </p:spPr>
        <p:txBody>
          <a:bodyPr/>
          <a:lstStyle/>
          <a:p>
            <a:r>
              <a:rPr lang="en-US" sz="2400" dirty="0"/>
              <a:t>CONCLUSION</a:t>
            </a:r>
            <a:endParaRPr lang="en-IN" sz="2400" dirty="0"/>
          </a:p>
        </p:txBody>
      </p:sp>
      <p:sp>
        <p:nvSpPr>
          <p:cNvPr id="5" name="Subtitle 4">
            <a:extLst>
              <a:ext uri="{FF2B5EF4-FFF2-40B4-BE49-F238E27FC236}">
                <a16:creationId xmlns:a16="http://schemas.microsoft.com/office/drawing/2014/main" id="{95C0171B-FA48-E521-358E-3A569DB1D59E}"/>
              </a:ext>
            </a:extLst>
          </p:cNvPr>
          <p:cNvSpPr>
            <a:spLocks noGrp="1"/>
          </p:cNvSpPr>
          <p:nvPr>
            <p:ph type="subTitle" idx="1"/>
          </p:nvPr>
        </p:nvSpPr>
        <p:spPr>
          <a:xfrm>
            <a:off x="148683" y="594732"/>
            <a:ext cx="8512097" cy="4548768"/>
          </a:xfrm>
        </p:spPr>
        <p:txBody>
          <a:bodyPr/>
          <a:lstStyle/>
          <a:p>
            <a:pPr algn="l"/>
            <a:r>
              <a:rPr lang="en-US" dirty="0"/>
              <a:t>      This method delved into the realm of data encryption, specifically exploring the application of the Hill Cipher method. Through our investigation, we have highlighted the strengths and weaknesses of the Hill Cipher, shedding light on its potential as a secure encryption technique. The mathematical foundation of the Hill Cipher, relying on matrix operations, provides a unique and robust approach to encryption, ensuring confidentiality and thwarting common cryptographic attacks. In conclusion, the main aim is to make the data secure and easily send the message to the receiver.</a:t>
            </a:r>
            <a:endParaRPr lang="en-IN" dirty="0"/>
          </a:p>
        </p:txBody>
      </p:sp>
    </p:spTree>
    <p:extLst>
      <p:ext uri="{BB962C8B-B14F-4D97-AF65-F5344CB8AC3E}">
        <p14:creationId xmlns:p14="http://schemas.microsoft.com/office/powerpoint/2010/main" val="163478720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83"/>
        <p:cNvGrpSpPr/>
        <p:nvPr/>
      </p:nvGrpSpPr>
      <p:grpSpPr>
        <a:xfrm>
          <a:off x="0" y="0"/>
          <a:ext cx="0" cy="0"/>
          <a:chOff x="0" y="0"/>
          <a:chExt cx="0" cy="0"/>
        </a:xfrm>
      </p:grpSpPr>
      <p:sp>
        <p:nvSpPr>
          <p:cNvPr id="784" name="Google Shape;784;p23"/>
          <p:cNvSpPr txBox="1">
            <a:spLocks noGrp="1"/>
          </p:cNvSpPr>
          <p:nvPr>
            <p:ph type="title"/>
          </p:nvPr>
        </p:nvSpPr>
        <p:spPr>
          <a:xfrm>
            <a:off x="720000" y="539500"/>
            <a:ext cx="77109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Introduction</a:t>
            </a:r>
            <a:endParaRPr sz="2400" dirty="0"/>
          </a:p>
        </p:txBody>
      </p:sp>
      <p:sp>
        <p:nvSpPr>
          <p:cNvPr id="785" name="Google Shape;785;p23"/>
          <p:cNvSpPr txBox="1">
            <a:spLocks noGrp="1"/>
          </p:cNvSpPr>
          <p:nvPr>
            <p:ph type="subTitle" idx="1"/>
          </p:nvPr>
        </p:nvSpPr>
        <p:spPr>
          <a:xfrm>
            <a:off x="1189463" y="1234068"/>
            <a:ext cx="6772508" cy="3040566"/>
          </a:xfrm>
          <a:prstGeom prst="rect">
            <a:avLst/>
          </a:prstGeom>
        </p:spPr>
        <p:txBody>
          <a:bodyPr spcFirstLastPara="1" wrap="square" lIns="91425" tIns="91425" rIns="91425" bIns="91425" anchor="t" anchorCtr="0">
            <a:noAutofit/>
          </a:bodyPr>
          <a:lstStyle/>
          <a:p>
            <a:pPr marL="0" lvl="0" indent="0" algn="just" rtl="0">
              <a:lnSpc>
                <a:spcPct val="150000"/>
              </a:lnSpc>
              <a:spcBef>
                <a:spcPts val="0"/>
              </a:spcBef>
              <a:spcAft>
                <a:spcPts val="0"/>
              </a:spcAft>
              <a:buNone/>
            </a:pPr>
            <a:r>
              <a:rPr lang="en-US" b="0" i="0" dirty="0">
                <a:solidFill>
                  <a:srgbClr val="1F1F1F"/>
                </a:solidFill>
                <a:effectLst/>
                <a:latin typeface="Google Sans"/>
              </a:rPr>
              <a:t>In the world of information security, cryptography plays a pivotal role in safeguarding sensitive data from unauthorized access. Among the various cryptographic techniques, the Hill cipher stands out as a polyalphabetic substitution cipher that utilizes matrix operations to enhance the secrecy of encrypted messages. This method delves into the intricacies of the Hill cipher, exploring its mathematical underpinnings, security considerations, and practical applications. By delving into the theoretical framework of the Hill cipher, we gain a deeper understanding of its strengths and limitations, enabling us to employ it effectively in secure communication scenarios.</a:t>
            </a: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89"/>
        <p:cNvGrpSpPr/>
        <p:nvPr/>
      </p:nvGrpSpPr>
      <p:grpSpPr>
        <a:xfrm>
          <a:off x="0" y="0"/>
          <a:ext cx="0" cy="0"/>
          <a:chOff x="0" y="0"/>
          <a:chExt cx="0" cy="0"/>
        </a:xfrm>
      </p:grpSpPr>
      <p:sp>
        <p:nvSpPr>
          <p:cNvPr id="790" name="Google Shape;790;p24"/>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Problem Statement</a:t>
            </a:r>
            <a:endParaRPr sz="2400" dirty="0"/>
          </a:p>
        </p:txBody>
      </p:sp>
      <p:sp>
        <p:nvSpPr>
          <p:cNvPr id="791" name="Google Shape;791;p24"/>
          <p:cNvSpPr txBox="1">
            <a:spLocks noGrp="1"/>
          </p:cNvSpPr>
          <p:nvPr>
            <p:ph type="subTitle" idx="4294967295"/>
          </p:nvPr>
        </p:nvSpPr>
        <p:spPr>
          <a:xfrm>
            <a:off x="602166" y="1529825"/>
            <a:ext cx="7821834" cy="3488224"/>
          </a:xfrm>
          <a:prstGeom prst="rect">
            <a:avLst/>
          </a:prstGeom>
        </p:spPr>
        <p:txBody>
          <a:bodyPr spcFirstLastPara="1" wrap="square" lIns="91425" tIns="91425" rIns="91425" bIns="91425" anchor="t" anchorCtr="0">
            <a:noAutofit/>
          </a:bodyPr>
          <a:lstStyle/>
          <a:p>
            <a:pPr marL="0" indent="0" algn="just">
              <a:lnSpc>
                <a:spcPct val="150000"/>
              </a:lnSpc>
              <a:buNone/>
            </a:pPr>
            <a:r>
              <a:rPr lang="en-IN" kern="100" dirty="0">
                <a:effectLst/>
                <a:latin typeface="Times New Roman" panose="02020603050405020304" pitchFamily="18" charset="0"/>
                <a:ea typeface="Calibri" panose="020F0502020204030204" pitchFamily="34" charset="0"/>
                <a:cs typeface="Times New Roman" panose="02020603050405020304" pitchFamily="18" charset="0"/>
              </a:rPr>
              <a:t>The main focus of this study is to investigate the contemporary relevance and challenges associated with the Hill Cipher method, a classical cryptographic approach rooted in matrix-based encryption. The Hill Cipher offers a unique perspective that relies on the elegance of linear algebra. This method aims to go into the issues of key management, operational efficiency, scalability, vulnerability to cryptanalysis, and practical implementation in real-world scenarios. The focus is to uncover the means by which the Hill Cipher can be strengthened and adapted for use in the modern data encryption landscape, ensuring the confidentiality and integrity of digital information.</a:t>
            </a:r>
            <a:endParaRPr lang="en-IN" kern="1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lgn="l" rtl="0">
              <a:spcBef>
                <a:spcPts val="0"/>
              </a:spcBef>
              <a:spcAft>
                <a:spcPts val="0"/>
              </a:spcAft>
              <a:buNone/>
            </a:pPr>
            <a:endParaRPr lang="en-IN"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Picture 12">
            <a:extLst>
              <a:ext uri="{FF2B5EF4-FFF2-40B4-BE49-F238E27FC236}">
                <a16:creationId xmlns:a16="http://schemas.microsoft.com/office/drawing/2014/main" id="{6CA24950-8125-F657-AE12-733A59BF4C63}"/>
              </a:ext>
            </a:extLst>
          </p:cNvPr>
          <p:cNvPicPr>
            <a:picLocks noChangeAspect="1"/>
          </p:cNvPicPr>
          <p:nvPr/>
        </p:nvPicPr>
        <p:blipFill>
          <a:blip r:embed="rId2"/>
          <a:stretch>
            <a:fillRect/>
          </a:stretch>
        </p:blipFill>
        <p:spPr>
          <a:xfrm>
            <a:off x="712788" y="539751"/>
            <a:ext cx="7718425" cy="2382044"/>
          </a:xfrm>
          <a:prstGeom prst="rect">
            <a:avLst/>
          </a:prstGeom>
        </p:spPr>
      </p:pic>
      <p:pic>
        <p:nvPicPr>
          <p:cNvPr id="15" name="Picture 14">
            <a:extLst>
              <a:ext uri="{FF2B5EF4-FFF2-40B4-BE49-F238E27FC236}">
                <a16:creationId xmlns:a16="http://schemas.microsoft.com/office/drawing/2014/main" id="{37CF880C-3536-44A1-621A-0AB5082321CB}"/>
              </a:ext>
            </a:extLst>
          </p:cNvPr>
          <p:cNvPicPr>
            <a:picLocks noChangeAspect="1"/>
          </p:cNvPicPr>
          <p:nvPr/>
        </p:nvPicPr>
        <p:blipFill>
          <a:blip r:embed="rId3"/>
          <a:stretch>
            <a:fillRect/>
          </a:stretch>
        </p:blipFill>
        <p:spPr>
          <a:xfrm>
            <a:off x="712788" y="2912945"/>
            <a:ext cx="7718426" cy="1690805"/>
          </a:xfrm>
          <a:prstGeom prst="rect">
            <a:avLst/>
          </a:prstGeom>
        </p:spPr>
      </p:pic>
    </p:spTree>
    <p:extLst>
      <p:ext uri="{BB962C8B-B14F-4D97-AF65-F5344CB8AC3E}">
        <p14:creationId xmlns:p14="http://schemas.microsoft.com/office/powerpoint/2010/main" val="1856692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0E271-CA58-FB84-BF49-E5EE1C8D4C5C}"/>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D806F1C6-CAE6-7C88-4827-4C986A38FF40}"/>
              </a:ext>
            </a:extLst>
          </p:cNvPr>
          <p:cNvPicPr>
            <a:picLocks noChangeAspect="1"/>
          </p:cNvPicPr>
          <p:nvPr/>
        </p:nvPicPr>
        <p:blipFill>
          <a:blip r:embed="rId2"/>
          <a:stretch>
            <a:fillRect/>
          </a:stretch>
        </p:blipFill>
        <p:spPr>
          <a:xfrm>
            <a:off x="712787" y="539750"/>
            <a:ext cx="7718425" cy="2146300"/>
          </a:xfrm>
          <a:prstGeom prst="rect">
            <a:avLst/>
          </a:prstGeom>
        </p:spPr>
      </p:pic>
      <p:pic>
        <p:nvPicPr>
          <p:cNvPr id="6" name="Picture 5">
            <a:extLst>
              <a:ext uri="{FF2B5EF4-FFF2-40B4-BE49-F238E27FC236}">
                <a16:creationId xmlns:a16="http://schemas.microsoft.com/office/drawing/2014/main" id="{5DC315E7-95FF-66CA-8EA2-9D7094B108F9}"/>
              </a:ext>
            </a:extLst>
          </p:cNvPr>
          <p:cNvPicPr>
            <a:picLocks noChangeAspect="1"/>
          </p:cNvPicPr>
          <p:nvPr/>
        </p:nvPicPr>
        <p:blipFill>
          <a:blip r:embed="rId3"/>
          <a:stretch>
            <a:fillRect/>
          </a:stretch>
        </p:blipFill>
        <p:spPr>
          <a:xfrm>
            <a:off x="719999" y="2686050"/>
            <a:ext cx="7773919" cy="1931979"/>
          </a:xfrm>
          <a:prstGeom prst="rect">
            <a:avLst/>
          </a:prstGeom>
        </p:spPr>
      </p:pic>
    </p:spTree>
    <p:extLst>
      <p:ext uri="{BB962C8B-B14F-4D97-AF65-F5344CB8AC3E}">
        <p14:creationId xmlns:p14="http://schemas.microsoft.com/office/powerpoint/2010/main" val="851628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DF7EF6-2C69-CDD1-7AA7-E1BBD20A73A0}"/>
              </a:ext>
            </a:extLst>
          </p:cNvPr>
          <p:cNvSpPr>
            <a:spLocks noGrp="1"/>
          </p:cNvSpPr>
          <p:nvPr>
            <p:ph type="title"/>
          </p:nvPr>
        </p:nvSpPr>
        <p:spPr/>
        <p:txBody>
          <a:bodyPr/>
          <a:lstStyle/>
          <a:p>
            <a:endParaRPr lang="en-IN"/>
          </a:p>
        </p:txBody>
      </p:sp>
      <p:pic>
        <p:nvPicPr>
          <p:cNvPr id="4" name="Picture 3">
            <a:extLst>
              <a:ext uri="{FF2B5EF4-FFF2-40B4-BE49-F238E27FC236}">
                <a16:creationId xmlns:a16="http://schemas.microsoft.com/office/drawing/2014/main" id="{92AD885E-AF2B-2094-38AB-92E024709499}"/>
              </a:ext>
            </a:extLst>
          </p:cNvPr>
          <p:cNvPicPr>
            <a:picLocks noChangeAspect="1"/>
          </p:cNvPicPr>
          <p:nvPr/>
        </p:nvPicPr>
        <p:blipFill>
          <a:blip r:embed="rId2"/>
          <a:stretch>
            <a:fillRect/>
          </a:stretch>
        </p:blipFill>
        <p:spPr>
          <a:xfrm>
            <a:off x="712787" y="539751"/>
            <a:ext cx="7718425" cy="2717800"/>
          </a:xfrm>
          <a:prstGeom prst="rect">
            <a:avLst/>
          </a:prstGeom>
        </p:spPr>
      </p:pic>
    </p:spTree>
    <p:extLst>
      <p:ext uri="{BB962C8B-B14F-4D97-AF65-F5344CB8AC3E}">
        <p14:creationId xmlns:p14="http://schemas.microsoft.com/office/powerpoint/2010/main" val="33485231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799"/>
        <p:cNvGrpSpPr/>
        <p:nvPr/>
      </p:nvGrpSpPr>
      <p:grpSpPr>
        <a:xfrm>
          <a:off x="0" y="0"/>
          <a:ext cx="0" cy="0"/>
          <a:chOff x="0" y="0"/>
          <a:chExt cx="0" cy="0"/>
        </a:xfrm>
      </p:grpSpPr>
      <p:sp>
        <p:nvSpPr>
          <p:cNvPr id="800" name="Google Shape;800;p25"/>
          <p:cNvSpPr txBox="1">
            <a:spLocks noGrp="1"/>
          </p:cNvSpPr>
          <p:nvPr>
            <p:ph type="title"/>
          </p:nvPr>
        </p:nvSpPr>
        <p:spPr>
          <a:xfrm>
            <a:off x="720000" y="170985"/>
            <a:ext cx="7704000" cy="941215"/>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sz="2400" dirty="0"/>
              <a:t>OBJECTIVE</a:t>
            </a:r>
            <a:endParaRPr sz="2400" dirty="0"/>
          </a:p>
        </p:txBody>
      </p:sp>
      <p:sp>
        <p:nvSpPr>
          <p:cNvPr id="801" name="Google Shape;801;p25"/>
          <p:cNvSpPr txBox="1">
            <a:spLocks noGrp="1"/>
          </p:cNvSpPr>
          <p:nvPr>
            <p:ph type="subTitle" idx="1"/>
          </p:nvPr>
        </p:nvSpPr>
        <p:spPr>
          <a:xfrm>
            <a:off x="297366" y="795454"/>
            <a:ext cx="7896176" cy="3836018"/>
          </a:xfrm>
          <a:prstGeom prst="rect">
            <a:avLst/>
          </a:prstGeom>
        </p:spPr>
        <p:txBody>
          <a:bodyPr spcFirstLastPara="1" wrap="square" lIns="91425" tIns="91425" rIns="91425" bIns="91425" anchor="t" anchorCtr="0">
            <a:noAutofit/>
          </a:bodyPr>
          <a:lstStyle/>
          <a:p>
            <a:pPr algn="just">
              <a:lnSpc>
                <a:spcPct val="150000"/>
              </a:lnSpc>
            </a:pPr>
            <a:r>
              <a:rPr lang="en-US" b="0" i="0" dirty="0">
                <a:solidFill>
                  <a:srgbClr val="1F1F1F"/>
                </a:solidFill>
                <a:effectLst/>
                <a:latin typeface="Google Sans"/>
              </a:rPr>
              <a:t>        This method aims to provide a comprehensive technique of the Hill cipher, a polyalphabetic substitution cipher employed in secure communication. Through in-depth exploration, the </a:t>
            </a:r>
            <a:r>
              <a:rPr lang="en-US" dirty="0">
                <a:solidFill>
                  <a:srgbClr val="1F1F1F"/>
                </a:solidFill>
                <a:latin typeface="Google Sans"/>
              </a:rPr>
              <a:t>method </a:t>
            </a:r>
            <a:r>
              <a:rPr lang="en-US" b="0" i="0" dirty="0">
                <a:solidFill>
                  <a:srgbClr val="1F1F1F"/>
                </a:solidFill>
                <a:effectLst/>
                <a:latin typeface="Google Sans"/>
              </a:rPr>
              <a:t>delves into the mathematical underpinnings of the cipher, including matrix operations and modular arithmetic, laying a solid foundation for comprehending the encryption and decryption processes.</a:t>
            </a:r>
          </a:p>
          <a:p>
            <a:pPr algn="just">
              <a:lnSpc>
                <a:spcPct val="150000"/>
              </a:lnSpc>
            </a:pPr>
            <a:r>
              <a:rPr lang="en-US" b="0" i="0" dirty="0">
                <a:solidFill>
                  <a:srgbClr val="1F1F1F"/>
                </a:solidFill>
                <a:effectLst/>
                <a:latin typeface="Google Sans"/>
              </a:rPr>
              <a:t>        The method unravels the encryption and decryption algorithms, elucidating how the Hill cipher transforms plaintext into ciphertext and vice versa, enabling readers to grasp the cipher's practical implementation. Furthermore, the method critically evaluates the security strengths and weaknesses of the Hill cipher, examining its susceptibility to cryptanalysis techniques, providing insights into its limitations and potential areas for improvement.</a:t>
            </a:r>
          </a:p>
          <a:p>
            <a:pPr marL="0" lvl="0" indent="0" algn="l" rtl="0">
              <a:spcBef>
                <a:spcPts val="0"/>
              </a:spcBef>
              <a:spcAft>
                <a:spcPts val="0"/>
              </a:spcAft>
              <a:buNone/>
            </a:pPr>
            <a:endParaRPr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CA87CCB-A935-8FFB-1D7B-3BA37A6D4666}"/>
              </a:ext>
            </a:extLst>
          </p:cNvPr>
          <p:cNvSpPr>
            <a:spLocks noGrp="1"/>
          </p:cNvSpPr>
          <p:nvPr>
            <p:ph type="title"/>
          </p:nvPr>
        </p:nvSpPr>
        <p:spPr>
          <a:xfrm>
            <a:off x="720000" y="0"/>
            <a:ext cx="7704000" cy="1112200"/>
          </a:xfrm>
        </p:spPr>
        <p:txBody>
          <a:bodyPr/>
          <a:lstStyle/>
          <a:p>
            <a:r>
              <a:rPr lang="en-US" sz="2400" dirty="0">
                <a:latin typeface="Times New Roman" panose="02020603050405020304" pitchFamily="18" charset="0"/>
                <a:cs typeface="Times New Roman" panose="02020603050405020304" pitchFamily="18" charset="0"/>
              </a:rPr>
              <a:t>METHODOLOGY – Phase 1</a:t>
            </a:r>
            <a:endParaRPr lang="en-IN" sz="2400" dirty="0">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4" name="Subtitle 3">
                <a:extLst>
                  <a:ext uri="{FF2B5EF4-FFF2-40B4-BE49-F238E27FC236}">
                    <a16:creationId xmlns:a16="http://schemas.microsoft.com/office/drawing/2014/main" id="{4BDCC5A5-FAFF-5D2A-BF75-90E1C3C89991}"/>
                  </a:ext>
                </a:extLst>
              </p:cNvPr>
              <p:cNvSpPr>
                <a:spLocks noGrp="1"/>
              </p:cNvSpPr>
              <p:nvPr>
                <p:ph type="subTitle" idx="2"/>
              </p:nvPr>
            </p:nvSpPr>
            <p:spPr>
              <a:xfrm>
                <a:off x="104077" y="498089"/>
                <a:ext cx="8631045" cy="4534828"/>
              </a:xfrm>
            </p:spPr>
            <p:txBody>
              <a:bodyPr/>
              <a:lstStyle/>
              <a:p>
                <a:r>
                  <a:rPr lang="en-IN" dirty="0"/>
                  <a:t>Let the message be </a:t>
                </a:r>
                <a:r>
                  <a:rPr lang="en-IN" b="1" dirty="0"/>
                  <a:t>Home</a:t>
                </a:r>
              </a:p>
              <a:p>
                <a:r>
                  <a:rPr lang="en-IN" dirty="0"/>
                  <a:t>The matrix form is </a:t>
                </a:r>
                <a14:m>
                  <m:oMath xmlns:m="http://schemas.openxmlformats.org/officeDocument/2006/math">
                    <m:d>
                      <m:dPr>
                        <m:begChr m:val="["/>
                        <m:endChr m:val="]"/>
                        <m:ctrlPr>
                          <a:rPr lang="en-IN" i="1" smtClean="0">
                            <a:latin typeface="Cambria Math" panose="02040503050406030204" pitchFamily="18" charset="0"/>
                          </a:rPr>
                        </m:ctrlPr>
                      </m:dPr>
                      <m:e>
                        <m:r>
                          <a:rPr lang="en-IN" b="0" i="1" smtClean="0">
                            <a:latin typeface="Cambria Math" panose="02040503050406030204" pitchFamily="18" charset="0"/>
                          </a:rPr>
                          <m:t>33 14 12 4</m:t>
                        </m:r>
                      </m:e>
                    </m:d>
                  </m:oMath>
                </a14:m>
                <a:endParaRPr lang="en-IN" dirty="0"/>
              </a:p>
              <a:p>
                <a:r>
                  <a:rPr lang="en-IN" dirty="0"/>
                  <a:t>Let the cipher be </a:t>
                </a:r>
                <a:r>
                  <a:rPr lang="en-IN" b="1" dirty="0"/>
                  <a:t>HILL</a:t>
                </a:r>
              </a:p>
              <a:p>
                <a:r>
                  <a:rPr lang="en-IN" dirty="0"/>
                  <a:t>Cipher = </a:t>
                </a:r>
                <a14:m>
                  <m:oMath xmlns:m="http://schemas.openxmlformats.org/officeDocument/2006/math">
                    <m:d>
                      <m:dPr>
                        <m:ctrlPr>
                          <a:rPr lang="en-IN" i="1" smtClean="0">
                            <a:latin typeface="Cambria Math" panose="02040503050406030204" pitchFamily="18" charset="0"/>
                          </a:rPr>
                        </m:ctrlPr>
                      </m:dPr>
                      <m:e>
                        <m:r>
                          <a:rPr lang="en-IN" b="0" i="1" smtClean="0">
                            <a:latin typeface="Cambria Math" panose="02040503050406030204" pitchFamily="18" charset="0"/>
                          </a:rPr>
                          <m:t>33 34 37 37</m:t>
                        </m:r>
                      </m:e>
                    </m:d>
                  </m:oMath>
                </a14:m>
                <a:endParaRPr lang="en-IN" dirty="0"/>
              </a:p>
              <a:p>
                <a:r>
                  <a:rPr lang="en-IN" dirty="0"/>
                  <a:t>Matrix in (2*2) form : </a:t>
                </a:r>
                <a14:m>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r>
                                <a:rPr lang="en-IN" b="0" i="1" smtClean="0">
                                  <a:latin typeface="Cambria Math" panose="02040503050406030204" pitchFamily="18" charset="0"/>
                                </a:rPr>
                                <m:t>3</m:t>
                              </m:r>
                            </m:e>
                            <m:e>
                              <m:r>
                                <a:rPr lang="en-IN" b="0" i="1" smtClean="0">
                                  <a:latin typeface="Cambria Math" panose="02040503050406030204" pitchFamily="18" charset="0"/>
                                </a:rPr>
                                <m:t>34</m:t>
                              </m:r>
                            </m:e>
                          </m:mr>
                          <m:mr>
                            <m:e>
                              <m:r>
                                <a:rPr lang="en-IN" b="0" i="1" smtClean="0">
                                  <a:latin typeface="Cambria Math" panose="02040503050406030204" pitchFamily="18" charset="0"/>
                                </a:rPr>
                                <m:t>37</m:t>
                              </m:r>
                            </m:e>
                            <m:e>
                              <m:r>
                                <a:rPr lang="en-IN" b="0" i="1" smtClean="0">
                                  <a:latin typeface="Cambria Math" panose="02040503050406030204" pitchFamily="18" charset="0"/>
                                </a:rPr>
                                <m:t>37</m:t>
                              </m:r>
                            </m:e>
                          </m:mr>
                        </m:m>
                      </m:e>
                    </m:d>
                  </m:oMath>
                </a14:m>
                <a:endParaRPr lang="en-IN" dirty="0"/>
              </a:p>
              <a:p>
                <a:r>
                  <a:rPr lang="en-IN" dirty="0"/>
                  <a:t>Now taking two messages at a time </a:t>
                </a:r>
              </a:p>
              <a:p>
                <a:r>
                  <a:rPr lang="en-IN" dirty="0"/>
                  <a:t>Message 1 = </a:t>
                </a:r>
                <a14:m>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r>
                                <a:rPr lang="en-IN" b="0" i="1" smtClean="0">
                                  <a:latin typeface="Cambria Math" panose="02040503050406030204" pitchFamily="18" charset="0"/>
                                </a:rPr>
                                <m:t>3</m:t>
                              </m:r>
                            </m:e>
                            <m:e>
                              <m:r>
                                <a:rPr lang="en-IN" b="0" i="1" smtClean="0">
                                  <a:latin typeface="Cambria Math" panose="02040503050406030204" pitchFamily="18" charset="0"/>
                                </a:rPr>
                                <m:t>34</m:t>
                              </m:r>
                            </m:e>
                          </m:mr>
                          <m:mr>
                            <m:e>
                              <m:r>
                                <a:rPr lang="en-IN" b="0" i="1" smtClean="0">
                                  <a:latin typeface="Cambria Math" panose="02040503050406030204" pitchFamily="18" charset="0"/>
                                </a:rPr>
                                <m:t>37</m:t>
                              </m:r>
                            </m:e>
                            <m:e>
                              <m:r>
                                <a:rPr lang="en-IN" b="0" i="1" smtClean="0">
                                  <a:latin typeface="Cambria Math" panose="02040503050406030204" pitchFamily="18" charset="0"/>
                                </a:rPr>
                                <m:t>37</m:t>
                              </m:r>
                            </m:e>
                          </m:mr>
                        </m:m>
                      </m:e>
                    </m:d>
                    <m:d>
                      <m:dPr>
                        <m:begChr m:val="["/>
                        <m:endChr m:val="]"/>
                        <m:ctrlPr>
                          <a:rPr lang="en-IN" i="1" dirty="0" smtClean="0">
                            <a:latin typeface="Cambria Math" panose="02040503050406030204" pitchFamily="18" charset="0"/>
                          </a:rPr>
                        </m:ctrlPr>
                      </m:dPr>
                      <m:e>
                        <m:eqArr>
                          <m:eqArrPr>
                            <m:ctrlPr>
                              <a:rPr lang="en-IN" b="0" i="1" dirty="0" smtClean="0">
                                <a:latin typeface="Cambria Math" panose="02040503050406030204" pitchFamily="18" charset="0"/>
                              </a:rPr>
                            </m:ctrlPr>
                          </m:eqArrPr>
                          <m:e>
                            <m:r>
                              <a:rPr lang="en-IN" b="0" i="1" dirty="0" smtClean="0">
                                <a:latin typeface="Cambria Math" panose="02040503050406030204" pitchFamily="18" charset="0"/>
                              </a:rPr>
                              <m:t>𝐻</m:t>
                            </m:r>
                          </m:e>
                          <m:e>
                            <m:r>
                              <a:rPr lang="en-IN" b="0" i="1" dirty="0" smtClean="0">
                                <a:latin typeface="Cambria Math" panose="02040503050406030204" pitchFamily="18" charset="0"/>
                              </a:rPr>
                              <m:t>𝑜</m:t>
                            </m:r>
                          </m:e>
                        </m:eqArr>
                      </m:e>
                    </m:d>
                    <m:r>
                      <a:rPr lang="en-IN" b="0" i="0" dirty="0" smtClean="0">
                        <a:latin typeface="Cambria Math" panose="02040503050406030204" pitchFamily="18" charset="0"/>
                      </a:rPr>
                      <m:t>= </m:t>
                    </m:r>
                    <m:d>
                      <m:dPr>
                        <m:begChr m:val="["/>
                        <m:endChr m:val="]"/>
                        <m:ctrlPr>
                          <a:rPr lang="en-IN" b="0" i="1" dirty="0" smtClean="0">
                            <a:latin typeface="Cambria Math" panose="02040503050406030204" pitchFamily="18" charset="0"/>
                          </a:rPr>
                        </m:ctrlPr>
                      </m:dPr>
                      <m:e>
                        <m:eqArr>
                          <m:eqArrPr>
                            <m:ctrlPr>
                              <a:rPr lang="en-IN" b="0" i="1" dirty="0" smtClean="0">
                                <a:latin typeface="Cambria Math" panose="02040503050406030204" pitchFamily="18" charset="0"/>
                              </a:rPr>
                            </m:ctrlPr>
                          </m:eqArrPr>
                          <m:e>
                            <m:r>
                              <a:rPr lang="en-IN" b="0" i="1" dirty="0" smtClean="0">
                                <a:latin typeface="Cambria Math" panose="02040503050406030204" pitchFamily="18" charset="0"/>
                              </a:rPr>
                              <m:t>1565</m:t>
                            </m:r>
                          </m:e>
                          <m:e>
                            <m:r>
                              <a:rPr lang="en-IN" b="0" i="1" dirty="0" smtClean="0">
                                <a:latin typeface="Cambria Math" panose="02040503050406030204" pitchFamily="18" charset="0"/>
                              </a:rPr>
                              <m:t>1739</m:t>
                            </m:r>
                          </m:e>
                        </m:eqArr>
                      </m:e>
                    </m:d>
                  </m:oMath>
                </a14:m>
                <a:endParaRPr lang="en-IN" dirty="0"/>
              </a:p>
              <a:p>
                <a:r>
                  <a:rPr lang="en-IN" b="1" dirty="0"/>
                  <a:t> </a:t>
                </a:r>
                <a14:m>
                  <m:oMath xmlns:m="http://schemas.openxmlformats.org/officeDocument/2006/math">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𝟏𝟓𝟔𝟓</m:t>
                            </m:r>
                          </m:e>
                          <m:e>
                            <m:r>
                              <a:rPr lang="en-IN" b="1" i="1" smtClean="0">
                                <a:latin typeface="Cambria Math" panose="02040503050406030204" pitchFamily="18" charset="0"/>
                              </a:rPr>
                              <m:t>𝟏𝟕𝟑𝟗</m:t>
                            </m:r>
                          </m:e>
                        </m:eqArr>
                      </m:e>
                    </m:d>
                    <m:r>
                      <a:rPr lang="en-IN" b="1" i="1" smtClean="0">
                        <a:latin typeface="Cambria Math" panose="02040503050406030204" pitchFamily="18" charset="0"/>
                      </a:rPr>
                      <m:t> % </m:t>
                    </m:r>
                    <m:r>
                      <a:rPr lang="en-IN" b="1" i="1" smtClean="0">
                        <a:latin typeface="Cambria Math" panose="02040503050406030204" pitchFamily="18" charset="0"/>
                      </a:rPr>
                      <m:t>𝟗𝟓</m:t>
                    </m:r>
                    <m:r>
                      <a:rPr lang="en-IN" b="1" i="1" smtClean="0">
                        <a:latin typeface="Cambria Math" panose="02040503050406030204" pitchFamily="18" charset="0"/>
                      </a:rPr>
                      <m:t>= </m:t>
                    </m:r>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𝟒𝟓</m:t>
                            </m:r>
                          </m:e>
                          <m:e>
                            <m:r>
                              <a:rPr lang="en-IN" b="1" i="1" smtClean="0">
                                <a:latin typeface="Cambria Math" panose="02040503050406030204" pitchFamily="18" charset="0"/>
                              </a:rPr>
                              <m:t>𝟐𝟗</m:t>
                            </m:r>
                          </m:e>
                        </m:eqArr>
                      </m:e>
                    </m:d>
                  </m:oMath>
                </a14:m>
                <a:r>
                  <a:rPr lang="en-IN" b="1" dirty="0"/>
                  <a:t> = </a:t>
                </a:r>
                <a14:m>
                  <m:oMath xmlns:m="http://schemas.openxmlformats.org/officeDocument/2006/math">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𝑻</m:t>
                            </m:r>
                          </m:e>
                          <m:e>
                            <m:r>
                              <a:rPr lang="en-IN" b="1" i="1" smtClean="0">
                                <a:latin typeface="Cambria Math" panose="02040503050406030204" pitchFamily="18" charset="0"/>
                              </a:rPr>
                              <m:t>𝑫</m:t>
                            </m:r>
                          </m:e>
                        </m:eqArr>
                      </m:e>
                    </m:d>
                  </m:oMath>
                </a14:m>
                <a:endParaRPr lang="en-IN" b="1" dirty="0"/>
              </a:p>
              <a:p>
                <a:r>
                  <a:rPr lang="en-IN" dirty="0"/>
                  <a:t> </a:t>
                </a:r>
                <a14:m>
                  <m:oMath xmlns:m="http://schemas.openxmlformats.org/officeDocument/2006/math">
                    <m:d>
                      <m:dPr>
                        <m:begChr m:val="["/>
                        <m:endChr m:val="]"/>
                        <m:ctrlPr>
                          <a:rPr lang="en-IN" i="1" smtClean="0">
                            <a:latin typeface="Cambria Math" panose="02040503050406030204" pitchFamily="18" charset="0"/>
                          </a:rPr>
                        </m:ctrlPr>
                      </m:dPr>
                      <m:e>
                        <m:m>
                          <m:mPr>
                            <m:mcs>
                              <m:mc>
                                <m:mcPr>
                                  <m:count m:val="2"/>
                                  <m:mcJc m:val="center"/>
                                </m:mcPr>
                              </m:mc>
                            </m:mcs>
                            <m:ctrlPr>
                              <a:rPr lang="en-IN" i="1" smtClean="0">
                                <a:latin typeface="Cambria Math" panose="02040503050406030204" pitchFamily="18" charset="0"/>
                              </a:rPr>
                            </m:ctrlPr>
                          </m:mPr>
                          <m:mr>
                            <m:e>
                              <m:r>
                                <m:rPr>
                                  <m:brk m:alnAt="7"/>
                                </m:rPr>
                                <a:rPr lang="en-IN" b="0" i="1" smtClean="0">
                                  <a:latin typeface="Cambria Math" panose="02040503050406030204" pitchFamily="18" charset="0"/>
                                </a:rPr>
                                <m:t>3</m:t>
                              </m:r>
                              <m:r>
                                <a:rPr lang="en-IN" b="0" i="1" smtClean="0">
                                  <a:latin typeface="Cambria Math" panose="02040503050406030204" pitchFamily="18" charset="0"/>
                                </a:rPr>
                                <m:t>3</m:t>
                              </m:r>
                            </m:e>
                            <m:e>
                              <m:r>
                                <a:rPr lang="en-IN" b="0" i="1" smtClean="0">
                                  <a:latin typeface="Cambria Math" panose="02040503050406030204" pitchFamily="18" charset="0"/>
                                </a:rPr>
                                <m:t>34</m:t>
                              </m:r>
                            </m:e>
                          </m:mr>
                          <m:mr>
                            <m:e>
                              <m:r>
                                <a:rPr lang="en-IN" b="0" i="1" smtClean="0">
                                  <a:latin typeface="Cambria Math" panose="02040503050406030204" pitchFamily="18" charset="0"/>
                                </a:rPr>
                                <m:t>37</m:t>
                              </m:r>
                            </m:e>
                            <m:e>
                              <m:r>
                                <a:rPr lang="en-IN" b="0" i="1" smtClean="0">
                                  <a:latin typeface="Cambria Math" panose="02040503050406030204" pitchFamily="18" charset="0"/>
                                </a:rPr>
                                <m:t>37</m:t>
                              </m:r>
                            </m:e>
                          </m:mr>
                        </m:m>
                      </m:e>
                    </m:d>
                    <m:d>
                      <m:dPr>
                        <m:begChr m:val="["/>
                        <m:endChr m:val="]"/>
                        <m:ctrlPr>
                          <a:rPr lang="en-IN" i="1" dirty="0" smtClean="0">
                            <a:latin typeface="Cambria Math" panose="02040503050406030204" pitchFamily="18" charset="0"/>
                          </a:rPr>
                        </m:ctrlPr>
                      </m:dPr>
                      <m:e>
                        <m:eqArr>
                          <m:eqArrPr>
                            <m:ctrlPr>
                              <a:rPr lang="en-IN" b="0" i="1" dirty="0" smtClean="0">
                                <a:latin typeface="Cambria Math" panose="02040503050406030204" pitchFamily="18" charset="0"/>
                              </a:rPr>
                            </m:ctrlPr>
                          </m:eqArrPr>
                          <m:e>
                            <m:r>
                              <a:rPr lang="en-IN" b="0" i="1" dirty="0" smtClean="0">
                                <a:latin typeface="Cambria Math" panose="02040503050406030204" pitchFamily="18" charset="0"/>
                              </a:rPr>
                              <m:t>𝑚</m:t>
                            </m:r>
                          </m:e>
                          <m:e>
                            <m:r>
                              <a:rPr lang="en-IN" b="0" i="1" dirty="0" smtClean="0">
                                <a:latin typeface="Cambria Math" panose="02040503050406030204" pitchFamily="18" charset="0"/>
                              </a:rPr>
                              <m:t>𝑒</m:t>
                            </m:r>
                          </m:e>
                        </m:eqArr>
                      </m:e>
                    </m:d>
                    <m:r>
                      <a:rPr lang="en-IN" b="0" i="0" dirty="0" smtClean="0">
                        <a:latin typeface="Cambria Math" panose="02040503050406030204" pitchFamily="18" charset="0"/>
                      </a:rPr>
                      <m:t>= </m:t>
                    </m:r>
                    <m:d>
                      <m:dPr>
                        <m:begChr m:val="["/>
                        <m:endChr m:val="]"/>
                        <m:ctrlPr>
                          <a:rPr lang="en-IN" b="0" i="1" dirty="0" smtClean="0">
                            <a:latin typeface="Cambria Math" panose="02040503050406030204" pitchFamily="18" charset="0"/>
                          </a:rPr>
                        </m:ctrlPr>
                      </m:dPr>
                      <m:e>
                        <m:eqArr>
                          <m:eqArrPr>
                            <m:ctrlPr>
                              <a:rPr lang="en-IN" b="0" i="1" dirty="0" smtClean="0">
                                <a:latin typeface="Cambria Math" panose="02040503050406030204" pitchFamily="18" charset="0"/>
                              </a:rPr>
                            </m:ctrlPr>
                          </m:eqArrPr>
                          <m:e>
                            <m:r>
                              <a:rPr lang="en-IN" b="0" i="1" dirty="0" smtClean="0">
                                <a:latin typeface="Cambria Math" panose="02040503050406030204" pitchFamily="18" charset="0"/>
                              </a:rPr>
                              <m:t>57</m:t>
                            </m:r>
                          </m:e>
                          <m:e>
                            <m:r>
                              <a:rPr lang="en-IN" b="0" i="1" dirty="0" smtClean="0">
                                <a:latin typeface="Cambria Math" panose="02040503050406030204" pitchFamily="18" charset="0"/>
                              </a:rPr>
                              <m:t>22</m:t>
                            </m:r>
                          </m:e>
                        </m:eqArr>
                      </m:e>
                    </m:d>
                  </m:oMath>
                </a14:m>
                <a:endParaRPr lang="en-IN" dirty="0"/>
              </a:p>
              <a:p>
                <a14:m>
                  <m:oMath xmlns:m="http://schemas.openxmlformats.org/officeDocument/2006/math">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𝟒𝟓</m:t>
                            </m:r>
                          </m:e>
                          <m:e>
                            <m:r>
                              <a:rPr lang="en-IN" b="1" i="1" smtClean="0">
                                <a:latin typeface="Cambria Math" panose="02040503050406030204" pitchFamily="18" charset="0"/>
                              </a:rPr>
                              <m:t>𝟐𝟗</m:t>
                            </m:r>
                          </m:e>
                        </m:eqArr>
                      </m:e>
                    </m:d>
                  </m:oMath>
                </a14:m>
                <a:r>
                  <a:rPr lang="en-IN" b="1" dirty="0"/>
                  <a:t> % 95 = </a:t>
                </a:r>
                <a14:m>
                  <m:oMath xmlns:m="http://schemas.openxmlformats.org/officeDocument/2006/math">
                    <m:d>
                      <m:dPr>
                        <m:begChr m:val="["/>
                        <m:endChr m:val="]"/>
                        <m:ctrlPr>
                          <a:rPr lang="en-IN" b="1" i="1" smtClean="0">
                            <a:latin typeface="Cambria Math" panose="02040503050406030204" pitchFamily="18" charset="0"/>
                          </a:rPr>
                        </m:ctrlPr>
                      </m:dPr>
                      <m:e>
                        <m:eqArr>
                          <m:eqArrPr>
                            <m:ctrlPr>
                              <a:rPr lang="en-IN" b="1" i="1" smtClean="0">
                                <a:latin typeface="Cambria Math" panose="02040503050406030204" pitchFamily="18" charset="0"/>
                              </a:rPr>
                            </m:ctrlPr>
                          </m:eqArrPr>
                          <m:e>
                            <m:r>
                              <a:rPr lang="en-IN" b="1" i="1" smtClean="0">
                                <a:latin typeface="Cambria Math" panose="02040503050406030204" pitchFamily="18" charset="0"/>
                              </a:rPr>
                              <m:t>𝟓</m:t>
                            </m:r>
                          </m:e>
                          <m:e>
                            <m:r>
                              <a:rPr lang="en-IN" b="1" i="1" smtClean="0">
                                <a:latin typeface="Cambria Math" panose="02040503050406030204" pitchFamily="18" charset="0"/>
                              </a:rPr>
                              <m:t>𝒘</m:t>
                            </m:r>
                          </m:e>
                        </m:eqArr>
                      </m:e>
                    </m:d>
                  </m:oMath>
                </a14:m>
                <a:endParaRPr lang="en-IN" b="1" dirty="0"/>
              </a:p>
              <a:p>
                <a:endParaRPr lang="en-IN" b="1" dirty="0"/>
              </a:p>
              <a:p>
                <a:r>
                  <a:rPr lang="en-IN" b="1" dirty="0"/>
                  <a:t>Hence the encoded message is TD5w</a:t>
                </a:r>
              </a:p>
              <a:p>
                <a:endParaRPr lang="en-IN" b="1" dirty="0"/>
              </a:p>
              <a:p>
                <a:endParaRPr lang="en-IN" b="1" dirty="0"/>
              </a:p>
              <a:p>
                <a:endParaRPr lang="en-IN" b="1" dirty="0"/>
              </a:p>
              <a:p>
                <a:endParaRPr lang="en-IN" b="1" dirty="0"/>
              </a:p>
              <a:p>
                <a:endParaRPr lang="en-IN" b="1" dirty="0"/>
              </a:p>
            </p:txBody>
          </p:sp>
        </mc:Choice>
        <mc:Fallback xmlns="">
          <p:sp>
            <p:nvSpPr>
              <p:cNvPr id="4" name="Subtitle 3">
                <a:extLst>
                  <a:ext uri="{FF2B5EF4-FFF2-40B4-BE49-F238E27FC236}">
                    <a16:creationId xmlns:a16="http://schemas.microsoft.com/office/drawing/2014/main" id="{4BDCC5A5-FAFF-5D2A-BF75-90E1C3C89991}"/>
                  </a:ext>
                </a:extLst>
              </p:cNvPr>
              <p:cNvSpPr>
                <a:spLocks noGrp="1" noRot="1" noChangeAspect="1" noMove="1" noResize="1" noEditPoints="1" noAdjustHandles="1" noChangeArrowheads="1" noChangeShapeType="1" noTextEdit="1"/>
              </p:cNvSpPr>
              <p:nvPr>
                <p:ph type="subTitle" idx="2"/>
              </p:nvPr>
            </p:nvSpPr>
            <p:spPr>
              <a:xfrm>
                <a:off x="104077" y="498089"/>
                <a:ext cx="8631045" cy="4534828"/>
              </a:xfrm>
              <a:blipFill>
                <a:blip r:embed="rId2"/>
                <a:stretch>
                  <a:fillRect/>
                </a:stretch>
              </a:blipFill>
            </p:spPr>
            <p:txBody>
              <a:bodyPr/>
              <a:lstStyle/>
              <a:p>
                <a:r>
                  <a:rPr lang="en-IN">
                    <a:noFill/>
                  </a:rPr>
                  <a:t> </a:t>
                </a:r>
              </a:p>
            </p:txBody>
          </p:sp>
        </mc:Fallback>
      </mc:AlternateContent>
    </p:spTree>
    <p:extLst>
      <p:ext uri="{BB962C8B-B14F-4D97-AF65-F5344CB8AC3E}">
        <p14:creationId xmlns:p14="http://schemas.microsoft.com/office/powerpoint/2010/main" val="1970738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a:extLst>
                  <a:ext uri="{FF2B5EF4-FFF2-40B4-BE49-F238E27FC236}">
                    <a16:creationId xmlns:a16="http://schemas.microsoft.com/office/drawing/2014/main" id="{65CF4EAA-3859-9448-7CF4-579738CBF596}"/>
                  </a:ext>
                </a:extLst>
              </p:cNvPr>
              <p:cNvSpPr>
                <a:spLocks noGrp="1"/>
              </p:cNvSpPr>
              <p:nvPr>
                <p:ph type="title"/>
              </p:nvPr>
            </p:nvSpPr>
            <p:spPr/>
            <p:txBody>
              <a:bodyPr/>
              <a:lstStyle/>
              <a:p>
                <a:pPr algn="l"/>
                <a:r>
                  <a:rPr lang="en-IN" sz="1600" dirty="0"/>
                  <a:t>Decryption</a:t>
                </a:r>
                <a:br>
                  <a:rPr lang="en-IN" sz="1600" dirty="0"/>
                </a:br>
                <a:br>
                  <a:rPr lang="en-IN" sz="1600" dirty="0"/>
                </a:br>
                <a:r>
                  <a:rPr lang="en-IN" sz="1600" b="0" dirty="0"/>
                  <a:t>Decoding = (1/det(cipher))*</a:t>
                </a:r>
                <a:r>
                  <a:rPr lang="en-IN" sz="1600" b="0" dirty="0" err="1"/>
                  <a:t>adj</a:t>
                </a:r>
                <a:r>
                  <a:rPr lang="en-IN" sz="1600" b="0"/>
                  <a:t>(</a:t>
                </a:r>
                <a:r>
                  <a:rPr lang="en-IN" sz="1600" b="0" dirty="0"/>
                  <a:t>cipher) % 95</a:t>
                </a:r>
                <a:br>
                  <a:rPr lang="en-IN" sz="1600" b="0" dirty="0"/>
                </a:br>
                <a:br>
                  <a:rPr lang="en-IN" sz="1600" b="0" dirty="0"/>
                </a:br>
                <a:r>
                  <a:rPr lang="en-IN" sz="1600" b="0" dirty="0"/>
                  <a:t>det(cipher) = (33 * 37 – 37 *34) % 95</a:t>
                </a:r>
                <a:br>
                  <a:rPr lang="en-IN" sz="1600" b="0" dirty="0"/>
                </a:br>
                <a:r>
                  <a:rPr lang="en-IN" sz="1600" b="0" dirty="0"/>
                  <a:t>                      = 58</a:t>
                </a:r>
                <a:br>
                  <a:rPr lang="en-IN" sz="1600" b="0" dirty="0"/>
                </a:br>
                <a:r>
                  <a:rPr lang="en-IN" sz="1600" b="0" dirty="0"/>
                  <a:t>inverse = (1/58) % 95</a:t>
                </a:r>
                <a:br>
                  <a:rPr lang="en-IN" sz="1600" b="0" dirty="0"/>
                </a:br>
                <a:r>
                  <a:rPr lang="en-IN" sz="1600" b="0" dirty="0"/>
                  <a:t>              = 77</a:t>
                </a:r>
                <a:br>
                  <a:rPr lang="en-IN" sz="1600" b="0" dirty="0"/>
                </a:br>
                <a:r>
                  <a:rPr lang="en-IN" sz="1600" b="0" dirty="0" err="1"/>
                  <a:t>adj</a:t>
                </a:r>
                <a:r>
                  <a:rPr lang="en-IN" sz="1600" b="0" dirty="0"/>
                  <a:t>(cipher) = </a:t>
                </a:r>
                <a14:m>
                  <m:oMath xmlns:m="http://schemas.openxmlformats.org/officeDocument/2006/math">
                    <m:d>
                      <m:dPr>
                        <m:begChr m:val="["/>
                        <m:endChr m:val="]"/>
                        <m:ctrlPr>
                          <a:rPr lang="en-IN" sz="1600" b="0" i="1" smtClean="0">
                            <a:latin typeface="Cambria Math" panose="02040503050406030204" pitchFamily="18" charset="0"/>
                          </a:rPr>
                        </m:ctrlPr>
                      </m:dPr>
                      <m:e>
                        <m:m>
                          <m:mPr>
                            <m:mcs>
                              <m:mc>
                                <m:mcPr>
                                  <m:count m:val="2"/>
                                  <m:mcJc m:val="center"/>
                                </m:mcPr>
                              </m:mc>
                            </m:mcs>
                            <m:ctrlPr>
                              <a:rPr lang="en-IN" sz="1600" b="0" i="1" smtClean="0">
                                <a:latin typeface="Cambria Math" panose="02040503050406030204" pitchFamily="18" charset="0"/>
                              </a:rPr>
                            </m:ctrlPr>
                          </m:mPr>
                          <m:mr>
                            <m:e>
                              <m:r>
                                <m:rPr>
                                  <m:brk m:alnAt="7"/>
                                </m:rPr>
                                <a:rPr lang="en-IN" sz="1600" b="0" i="1" smtClean="0">
                                  <a:latin typeface="Cambria Math" panose="02040503050406030204" pitchFamily="18" charset="0"/>
                                </a:rPr>
                                <m:t>3</m:t>
                              </m:r>
                              <m:r>
                                <a:rPr lang="en-IN" sz="1600" b="0" i="1" smtClean="0">
                                  <a:latin typeface="Cambria Math" panose="02040503050406030204" pitchFamily="18" charset="0"/>
                                </a:rPr>
                                <m:t>7</m:t>
                              </m:r>
                            </m:e>
                            <m:e>
                              <m:r>
                                <a:rPr lang="en-IN" sz="1600" b="0" i="1" smtClean="0">
                                  <a:latin typeface="Cambria Math" panose="02040503050406030204" pitchFamily="18" charset="0"/>
                                </a:rPr>
                                <m:t>−34</m:t>
                              </m:r>
                            </m:e>
                          </m:mr>
                          <m:mr>
                            <m:e>
                              <m:r>
                                <a:rPr lang="en-IN" sz="1600" b="0" i="1" smtClean="0">
                                  <a:latin typeface="Cambria Math" panose="02040503050406030204" pitchFamily="18" charset="0"/>
                                </a:rPr>
                                <m:t>−37</m:t>
                              </m:r>
                            </m:e>
                            <m:e>
                              <m:r>
                                <a:rPr lang="en-IN" sz="1600" b="0" i="1" smtClean="0">
                                  <a:latin typeface="Cambria Math" panose="02040503050406030204" pitchFamily="18" charset="0"/>
                                </a:rPr>
                                <m:t>33</m:t>
                              </m:r>
                            </m:e>
                          </m:mr>
                        </m:m>
                      </m:e>
                    </m:d>
                  </m:oMath>
                </a14:m>
                <a:br>
                  <a:rPr lang="en-IN" sz="1600" dirty="0"/>
                </a:br>
                <a:br>
                  <a:rPr lang="en-IN" sz="1600" dirty="0"/>
                </a:br>
                <a:r>
                  <a:rPr lang="en-IN" sz="1600" b="0" dirty="0"/>
                  <a:t>decoding data 1 = </a:t>
                </a:r>
                <a14:m>
                  <m:oMath xmlns:m="http://schemas.openxmlformats.org/officeDocument/2006/math">
                    <m:d>
                      <m:dPr>
                        <m:begChr m:val="["/>
                        <m:endChr m:val="]"/>
                        <m:ctrlPr>
                          <a:rPr lang="en-IN" sz="1600" b="0" i="1" smtClean="0">
                            <a:latin typeface="Cambria Math" panose="02040503050406030204" pitchFamily="18" charset="0"/>
                          </a:rPr>
                        </m:ctrlPr>
                      </m:dPr>
                      <m:e>
                        <m:m>
                          <m:mPr>
                            <m:mcs>
                              <m:mc>
                                <m:mcPr>
                                  <m:count m:val="2"/>
                                  <m:mcJc m:val="center"/>
                                </m:mcPr>
                              </m:mc>
                            </m:mcs>
                            <m:ctrlPr>
                              <a:rPr lang="en-IN" sz="1600" b="0" i="1" smtClean="0">
                                <a:latin typeface="Cambria Math" panose="02040503050406030204" pitchFamily="18" charset="0"/>
                              </a:rPr>
                            </m:ctrlPr>
                          </m:mPr>
                          <m:mr>
                            <m:e>
                              <m:r>
                                <m:rPr>
                                  <m:brk m:alnAt="7"/>
                                </m:rPr>
                                <a:rPr lang="en-IN" sz="1600" b="0" i="1" smtClean="0">
                                  <a:latin typeface="Cambria Math" panose="02040503050406030204" pitchFamily="18" charset="0"/>
                                </a:rPr>
                                <m:t>9</m:t>
                              </m:r>
                              <m:r>
                                <a:rPr lang="en-IN" sz="1600" b="0" i="1" smtClean="0">
                                  <a:latin typeface="Cambria Math" panose="02040503050406030204" pitchFamily="18" charset="0"/>
                                </a:rPr>
                                <m:t>4</m:t>
                              </m:r>
                            </m:e>
                            <m:e>
                              <m:r>
                                <a:rPr lang="en-IN" sz="1600" b="0" i="1" smtClean="0">
                                  <a:latin typeface="Cambria Math" panose="02040503050406030204" pitchFamily="18" charset="0"/>
                                </a:rPr>
                                <m:t>42</m:t>
                              </m:r>
                            </m:e>
                          </m:mr>
                          <m:mr>
                            <m:e>
                              <m:r>
                                <a:rPr lang="en-IN" sz="1600" b="0" i="1" smtClean="0">
                                  <a:latin typeface="Cambria Math" panose="02040503050406030204" pitchFamily="18" charset="0"/>
                                </a:rPr>
                                <m:t>1</m:t>
                              </m:r>
                            </m:e>
                            <m:e>
                              <m:r>
                                <a:rPr lang="en-IN" sz="1600" b="0" i="1" smtClean="0">
                                  <a:latin typeface="Cambria Math" panose="02040503050406030204" pitchFamily="18" charset="0"/>
                                </a:rPr>
                                <m:t>71</m:t>
                              </m:r>
                            </m:e>
                          </m:mr>
                        </m:m>
                      </m:e>
                    </m:d>
                    <m:d>
                      <m:dPr>
                        <m:begChr m:val="["/>
                        <m:endChr m:val="]"/>
                        <m:ctrlPr>
                          <a:rPr lang="en-IN" sz="1600" b="0" i="1" dirty="0" smtClean="0">
                            <a:latin typeface="Cambria Math" panose="02040503050406030204" pitchFamily="18" charset="0"/>
                          </a:rPr>
                        </m:ctrlPr>
                      </m:dPr>
                      <m:e>
                        <m:eqArr>
                          <m:eqArrPr>
                            <m:ctrlPr>
                              <a:rPr lang="en-IN" sz="1600" b="0" i="1" dirty="0" smtClean="0">
                                <a:latin typeface="Cambria Math" panose="02040503050406030204" pitchFamily="18" charset="0"/>
                              </a:rPr>
                            </m:ctrlPr>
                          </m:eqArrPr>
                          <m:e>
                            <m:r>
                              <a:rPr lang="en-IN" sz="1600" b="0" i="1" dirty="0" smtClean="0">
                                <a:latin typeface="Cambria Math" panose="02040503050406030204" pitchFamily="18" charset="0"/>
                              </a:rPr>
                              <m:t>𝑇</m:t>
                            </m:r>
                          </m:e>
                          <m:e>
                            <m:r>
                              <a:rPr lang="en-IN" sz="1600" b="0" i="1" dirty="0" smtClean="0">
                                <a:latin typeface="Cambria Math" panose="02040503050406030204" pitchFamily="18" charset="0"/>
                              </a:rPr>
                              <m:t>𝐷</m:t>
                            </m:r>
                          </m:e>
                        </m:eqArr>
                      </m:e>
                    </m:d>
                    <m:r>
                      <a:rPr lang="en-IN" sz="1600" b="0" i="0" dirty="0" smtClean="0">
                        <a:latin typeface="Cambria Math" panose="02040503050406030204" pitchFamily="18" charset="0"/>
                      </a:rPr>
                      <m:t>= </m:t>
                    </m:r>
                    <m:d>
                      <m:dPr>
                        <m:begChr m:val="["/>
                        <m:endChr m:val="]"/>
                        <m:ctrlPr>
                          <a:rPr lang="en-IN" sz="1600" b="0" i="1" dirty="0" smtClean="0">
                            <a:latin typeface="Cambria Math" panose="02040503050406030204" pitchFamily="18" charset="0"/>
                          </a:rPr>
                        </m:ctrlPr>
                      </m:dPr>
                      <m:e>
                        <m:eqArr>
                          <m:eqArrPr>
                            <m:ctrlPr>
                              <a:rPr lang="en-IN" sz="1600" b="0" i="1" dirty="0" smtClean="0">
                                <a:latin typeface="Cambria Math" panose="02040503050406030204" pitchFamily="18" charset="0"/>
                              </a:rPr>
                            </m:ctrlPr>
                          </m:eqArrPr>
                          <m:e>
                            <m:r>
                              <a:rPr lang="en-IN" sz="1600" b="0" i="1" dirty="0" smtClean="0">
                                <a:latin typeface="Cambria Math" panose="02040503050406030204" pitchFamily="18" charset="0"/>
                              </a:rPr>
                              <m:t>33</m:t>
                            </m:r>
                          </m:e>
                          <m:e>
                            <m:r>
                              <a:rPr lang="en-IN" sz="1600" b="0" i="1" dirty="0" smtClean="0">
                                <a:latin typeface="Cambria Math" panose="02040503050406030204" pitchFamily="18" charset="0"/>
                              </a:rPr>
                              <m:t>14</m:t>
                            </m:r>
                          </m:e>
                        </m:eqArr>
                      </m:e>
                    </m:d>
                  </m:oMath>
                </a14:m>
                <a:r>
                  <a:rPr lang="en-IN" sz="1600" b="0" dirty="0"/>
                  <a:t> = </a:t>
                </a:r>
                <a14:m>
                  <m:oMath xmlns:m="http://schemas.openxmlformats.org/officeDocument/2006/math">
                    <m:d>
                      <m:dPr>
                        <m:begChr m:val="["/>
                        <m:endChr m:val="]"/>
                        <m:ctrlPr>
                          <a:rPr lang="en-IN" sz="1600" b="0" i="1" smtClean="0">
                            <a:latin typeface="Cambria Math" panose="02040503050406030204" pitchFamily="18" charset="0"/>
                          </a:rPr>
                        </m:ctrlPr>
                      </m:dPr>
                      <m:e>
                        <m:eqArr>
                          <m:eqArrPr>
                            <m:ctrlPr>
                              <a:rPr lang="en-IN" sz="1600" b="0" i="1" smtClean="0">
                                <a:latin typeface="Cambria Math" panose="02040503050406030204" pitchFamily="18" charset="0"/>
                              </a:rPr>
                            </m:ctrlPr>
                          </m:eqArrPr>
                          <m:e>
                            <m:r>
                              <a:rPr lang="en-IN" sz="1600" b="0" i="1" smtClean="0">
                                <a:latin typeface="Cambria Math" panose="02040503050406030204" pitchFamily="18" charset="0"/>
                              </a:rPr>
                              <m:t>𝐻</m:t>
                            </m:r>
                          </m:e>
                          <m:e>
                            <m:r>
                              <a:rPr lang="en-IN" sz="1600" b="0" i="1" smtClean="0">
                                <a:latin typeface="Cambria Math" panose="02040503050406030204" pitchFamily="18" charset="0"/>
                              </a:rPr>
                              <m:t>𝑜</m:t>
                            </m:r>
                          </m:e>
                        </m:eqArr>
                      </m:e>
                    </m:d>
                  </m:oMath>
                </a14:m>
                <a:br>
                  <a:rPr lang="en-IN" sz="1600" b="0" dirty="0"/>
                </a:br>
                <a:br>
                  <a:rPr lang="en-IN" sz="1600" dirty="0"/>
                </a:br>
                <a:r>
                  <a:rPr lang="en-IN" sz="1600" b="0" dirty="0"/>
                  <a:t>decoding data 1 = </a:t>
                </a:r>
                <a14:m>
                  <m:oMath xmlns:m="http://schemas.openxmlformats.org/officeDocument/2006/math">
                    <m:d>
                      <m:dPr>
                        <m:begChr m:val="["/>
                        <m:endChr m:val="]"/>
                        <m:ctrlPr>
                          <a:rPr lang="en-IN" sz="1600" b="0" i="1">
                            <a:latin typeface="Cambria Math" panose="02040503050406030204" pitchFamily="18" charset="0"/>
                          </a:rPr>
                        </m:ctrlPr>
                      </m:dPr>
                      <m:e>
                        <m:m>
                          <m:mPr>
                            <m:mcs>
                              <m:mc>
                                <m:mcPr>
                                  <m:count m:val="2"/>
                                  <m:mcJc m:val="center"/>
                                </m:mcPr>
                              </m:mc>
                            </m:mcs>
                            <m:ctrlPr>
                              <a:rPr lang="en-IN" sz="1600" b="0" i="1">
                                <a:latin typeface="Cambria Math" panose="02040503050406030204" pitchFamily="18" charset="0"/>
                              </a:rPr>
                            </m:ctrlPr>
                          </m:mPr>
                          <m:mr>
                            <m:e>
                              <m:r>
                                <m:rPr>
                                  <m:brk m:alnAt="7"/>
                                </m:rPr>
                                <a:rPr lang="en-IN" sz="1600" b="0" i="1">
                                  <a:latin typeface="Cambria Math" panose="02040503050406030204" pitchFamily="18" charset="0"/>
                                </a:rPr>
                                <m:t>9</m:t>
                              </m:r>
                              <m:r>
                                <a:rPr lang="en-IN" sz="1600" b="0" i="1">
                                  <a:latin typeface="Cambria Math" panose="02040503050406030204" pitchFamily="18" charset="0"/>
                                </a:rPr>
                                <m:t>4</m:t>
                              </m:r>
                            </m:e>
                            <m:e>
                              <m:r>
                                <a:rPr lang="en-IN" sz="1600" b="0" i="1">
                                  <a:latin typeface="Cambria Math" panose="02040503050406030204" pitchFamily="18" charset="0"/>
                                </a:rPr>
                                <m:t>42</m:t>
                              </m:r>
                            </m:e>
                          </m:mr>
                          <m:mr>
                            <m:e>
                              <m:r>
                                <a:rPr lang="en-IN" sz="1600" b="0" i="1">
                                  <a:latin typeface="Cambria Math" panose="02040503050406030204" pitchFamily="18" charset="0"/>
                                </a:rPr>
                                <m:t>1</m:t>
                              </m:r>
                            </m:e>
                            <m:e>
                              <m:r>
                                <a:rPr lang="en-IN" sz="1600" b="0" i="1">
                                  <a:latin typeface="Cambria Math" panose="02040503050406030204" pitchFamily="18" charset="0"/>
                                </a:rPr>
                                <m:t>71</m:t>
                              </m:r>
                            </m:e>
                          </m:mr>
                        </m:m>
                      </m:e>
                    </m:d>
                    <m:d>
                      <m:dPr>
                        <m:begChr m:val="["/>
                        <m:endChr m:val="]"/>
                        <m:ctrlPr>
                          <a:rPr lang="en-IN" sz="1600" b="0" i="1" dirty="0" smtClean="0">
                            <a:latin typeface="Cambria Math" panose="02040503050406030204" pitchFamily="18" charset="0"/>
                          </a:rPr>
                        </m:ctrlPr>
                      </m:dPr>
                      <m:e>
                        <m:eqArr>
                          <m:eqArrPr>
                            <m:ctrlPr>
                              <a:rPr lang="en-IN" sz="1600" b="0" i="1" dirty="0" smtClean="0">
                                <a:latin typeface="Cambria Math" panose="02040503050406030204" pitchFamily="18" charset="0"/>
                              </a:rPr>
                            </m:ctrlPr>
                          </m:eqArrPr>
                          <m:e>
                            <m:r>
                              <a:rPr lang="en-IN" sz="1600" b="0" i="1" dirty="0" smtClean="0">
                                <a:latin typeface="Cambria Math" panose="02040503050406030204" pitchFamily="18" charset="0"/>
                              </a:rPr>
                              <m:t>5</m:t>
                            </m:r>
                          </m:e>
                          <m:e>
                            <m:r>
                              <a:rPr lang="en-IN" sz="1600" b="0" i="1" dirty="0" smtClean="0">
                                <a:latin typeface="Cambria Math" panose="02040503050406030204" pitchFamily="18" charset="0"/>
                              </a:rPr>
                              <m:t>𝑤</m:t>
                            </m:r>
                          </m:e>
                        </m:eqArr>
                      </m:e>
                    </m:d>
                  </m:oMath>
                </a14:m>
                <a:r>
                  <a:rPr lang="en-IN" sz="1600" b="0" dirty="0"/>
                  <a:t> = </a:t>
                </a:r>
                <a14:m>
                  <m:oMath xmlns:m="http://schemas.openxmlformats.org/officeDocument/2006/math">
                    <m:d>
                      <m:dPr>
                        <m:begChr m:val="["/>
                        <m:endChr m:val="]"/>
                        <m:ctrlPr>
                          <a:rPr lang="en-IN" sz="1600" b="0" i="1" smtClean="0">
                            <a:latin typeface="Cambria Math" panose="02040503050406030204" pitchFamily="18" charset="0"/>
                          </a:rPr>
                        </m:ctrlPr>
                      </m:dPr>
                      <m:e>
                        <m:eqArr>
                          <m:eqArrPr>
                            <m:ctrlPr>
                              <a:rPr lang="en-IN" sz="1600" b="0" i="1" smtClean="0">
                                <a:latin typeface="Cambria Math" panose="02040503050406030204" pitchFamily="18" charset="0"/>
                              </a:rPr>
                            </m:ctrlPr>
                          </m:eqArrPr>
                          <m:e>
                            <m:r>
                              <a:rPr lang="en-IN" sz="1600" b="0" i="1" smtClean="0">
                                <a:latin typeface="Cambria Math" panose="02040503050406030204" pitchFamily="18" charset="0"/>
                              </a:rPr>
                              <m:t>𝑚</m:t>
                            </m:r>
                          </m:e>
                          <m:e>
                            <m:r>
                              <a:rPr lang="en-IN" sz="1600" b="0" i="1" smtClean="0">
                                <a:latin typeface="Cambria Math" panose="02040503050406030204" pitchFamily="18" charset="0"/>
                              </a:rPr>
                              <m:t>𝑒</m:t>
                            </m:r>
                          </m:e>
                        </m:eqArr>
                      </m:e>
                    </m:d>
                  </m:oMath>
                </a14:m>
                <a:br>
                  <a:rPr lang="en-IN" sz="1600" b="0" dirty="0"/>
                </a:br>
                <a:br>
                  <a:rPr lang="en-IN" sz="1600" b="0" dirty="0"/>
                </a:br>
                <a:br>
                  <a:rPr lang="en-IN" sz="1600" b="0" dirty="0"/>
                </a:br>
                <a:br>
                  <a:rPr lang="en-IN" sz="1600" b="0" dirty="0"/>
                </a:br>
                <a:br>
                  <a:rPr lang="en-IN" sz="1600" b="0" dirty="0"/>
                </a:br>
                <a:br>
                  <a:rPr lang="en-IN" sz="1600" b="0" dirty="0"/>
                </a:br>
                <a:br>
                  <a:rPr lang="en-IN" sz="1600" b="0" dirty="0"/>
                </a:br>
                <a:br>
                  <a:rPr lang="en-IN" sz="1600" b="0" dirty="0"/>
                </a:br>
                <a:endParaRPr lang="en-IN" sz="1600" b="0" dirty="0"/>
              </a:p>
            </p:txBody>
          </p:sp>
        </mc:Choice>
        <mc:Fallback xmlns="">
          <p:sp>
            <p:nvSpPr>
              <p:cNvPr id="2" name="Title 1">
                <a:extLst>
                  <a:ext uri="{FF2B5EF4-FFF2-40B4-BE49-F238E27FC236}">
                    <a16:creationId xmlns:a16="http://schemas.microsoft.com/office/drawing/2014/main" id="{65CF4EAA-3859-9448-7CF4-579738CBF596}"/>
                  </a:ext>
                </a:extLst>
              </p:cNvPr>
              <p:cNvSpPr>
                <a:spLocks noGrp="1" noRot="1" noChangeAspect="1" noMove="1" noResize="1" noEditPoints="1" noAdjustHandles="1" noChangeArrowheads="1" noChangeShapeType="1" noTextEdit="1"/>
              </p:cNvSpPr>
              <p:nvPr>
                <p:ph type="title"/>
              </p:nvPr>
            </p:nvSpPr>
            <p:spPr>
              <a:blipFill>
                <a:blip r:embed="rId2"/>
                <a:stretch>
                  <a:fillRect l="-396" b="-573118"/>
                </a:stretch>
              </a:blipFill>
            </p:spPr>
            <p:txBody>
              <a:bodyPr/>
              <a:lstStyle/>
              <a:p>
                <a:r>
                  <a:rPr lang="en-IN">
                    <a:noFill/>
                  </a:rPr>
                  <a:t> </a:t>
                </a:r>
              </a:p>
            </p:txBody>
          </p:sp>
        </mc:Fallback>
      </mc:AlternateContent>
    </p:spTree>
    <p:extLst>
      <p:ext uri="{BB962C8B-B14F-4D97-AF65-F5344CB8AC3E}">
        <p14:creationId xmlns:p14="http://schemas.microsoft.com/office/powerpoint/2010/main" val="1727291048"/>
      </p:ext>
    </p:extLst>
  </p:cSld>
  <p:clrMapOvr>
    <a:masterClrMapping/>
  </p:clrMapOvr>
</p:sld>
</file>

<file path=ppt/theme/theme1.xml><?xml version="1.0" encoding="utf-8"?>
<a:theme xmlns:a="http://schemas.openxmlformats.org/drawingml/2006/main" name="How to Multiply Matrices by Slidesgo">
  <a:themeElements>
    <a:clrScheme name="Simple Light">
      <a:dk1>
        <a:srgbClr val="333333"/>
      </a:dk1>
      <a:lt1>
        <a:srgbClr val="F5F5F5"/>
      </a:lt1>
      <a:dk2>
        <a:srgbClr val="E6B937"/>
      </a:dk2>
      <a:lt2>
        <a:srgbClr val="FFFFFF"/>
      </a:lt2>
      <a:accent1>
        <a:srgbClr val="FFFFFF"/>
      </a:accent1>
      <a:accent2>
        <a:srgbClr val="FFFFFF"/>
      </a:accent2>
      <a:accent3>
        <a:srgbClr val="FFFFFF"/>
      </a:accent3>
      <a:accent4>
        <a:srgbClr val="FFFFFF"/>
      </a:accent4>
      <a:accent5>
        <a:srgbClr val="FFFFFF"/>
      </a:accent5>
      <a:accent6>
        <a:srgbClr val="FFFFFF"/>
      </a:accent6>
      <a:hlink>
        <a:srgbClr val="333333"/>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588</TotalTime>
  <Words>913</Words>
  <Application>Microsoft Office PowerPoint</Application>
  <PresentationFormat>On-screen Show (16:9)</PresentationFormat>
  <Paragraphs>48</Paragraphs>
  <Slides>13</Slides>
  <Notes>5</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13</vt:i4>
      </vt:variant>
    </vt:vector>
  </HeadingPairs>
  <TitlesOfParts>
    <vt:vector size="22" baseType="lpstr">
      <vt:lpstr>Anybody</vt:lpstr>
      <vt:lpstr>Arial</vt:lpstr>
      <vt:lpstr>Calibri</vt:lpstr>
      <vt:lpstr>Cambria Math</vt:lpstr>
      <vt:lpstr>Google Sans</vt:lpstr>
      <vt:lpstr>Nunito Light</vt:lpstr>
      <vt:lpstr>Roboto</vt:lpstr>
      <vt:lpstr>Times New Roman</vt:lpstr>
      <vt:lpstr>How to Multiply Matrices by Slidesgo</vt:lpstr>
      <vt:lpstr>Cryptography using Hill Cipher Method</vt:lpstr>
      <vt:lpstr>Introduction</vt:lpstr>
      <vt:lpstr>Problem Statement</vt:lpstr>
      <vt:lpstr>PowerPoint Presentation</vt:lpstr>
      <vt:lpstr>PowerPoint Presentation</vt:lpstr>
      <vt:lpstr>PowerPoint Presentation</vt:lpstr>
      <vt:lpstr>OBJECTIVE</vt:lpstr>
      <vt:lpstr>METHODOLOGY – Phase 1</vt:lpstr>
      <vt:lpstr>Decryption  Decoding = (1/det(cipher))*adj(cipher) % 95  det(cipher) = (33 * 37 – 37 *34) % 95                       = 58 inverse = (1/58) % 95               = 77 adj(cipher) = [■8(37&amp;-34@-37&amp;33)]  decoding data 1 = [■8(94&amp;42@1&amp;71)][█(T@D)]= [█(33@14)] = [█(H@o)]  decoding data 1 = [■8(94&amp;42@1&amp;71)][█(5@w)] = [█(m@e)]        </vt:lpstr>
      <vt:lpstr>Phase 2</vt:lpstr>
      <vt:lpstr>Expected Output</vt:lpstr>
      <vt:lpstr>Novelty</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Cryptography using Hill Cipher Method</dc:title>
  <dc:creator>Adithya</dc:creator>
  <cp:lastModifiedBy>Adithya Bharadwaj</cp:lastModifiedBy>
  <cp:revision>10</cp:revision>
  <dcterms:modified xsi:type="dcterms:W3CDTF">2023-12-06T15:10:25Z</dcterms:modified>
</cp:coreProperties>
</file>