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9" r:id="rId3"/>
    <p:sldId id="260" r:id="rId4"/>
    <p:sldId id="312" r:id="rId5"/>
    <p:sldId id="261" r:id="rId6"/>
    <p:sldId id="262" r:id="rId7"/>
    <p:sldId id="263" r:id="rId8"/>
    <p:sldId id="264" r:id="rId9"/>
    <p:sldId id="313" r:id="rId10"/>
    <p:sldId id="314" r:id="rId11"/>
    <p:sldId id="315" r:id="rId12"/>
    <p:sldId id="316" r:id="rId13"/>
    <p:sldId id="318" r:id="rId14"/>
    <p:sldId id="317" r:id="rId15"/>
  </p:sldIdLst>
  <p:sldSz cx="9144000" cy="5143500" type="screen16x9"/>
  <p:notesSz cx="6858000" cy="9144000"/>
  <p:embeddedFontLst>
    <p:embeddedFont>
      <p:font typeface="Bebas Neue" panose="020B0606020202050201" pitchFamily="34" charset="0"/>
      <p:regular r:id="rId17"/>
    </p:embeddedFont>
    <p:embeddedFont>
      <p:font typeface="DM Sans" pitchFamily="2"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Light" panose="020F0502020204030203" pitchFamily="34" charset="0"/>
      <p:regular r:id="rId26"/>
      <p:italic r:id="rId27"/>
    </p:embeddedFont>
    <p:embeddedFont>
      <p:font typeface="Nunito Light" pitchFamily="2" charset="0"/>
      <p:regular r:id="rId28"/>
      <p:italic r:id="rId29"/>
    </p:embeddedFont>
    <p:embeddedFont>
      <p:font typeface="Poppins"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D5DB7C-8D75-4C6A-8B40-62E00C0406FC}">
  <a:tblStyle styleId="{5DD5DB7C-8D75-4C6A-8B40-62E00C0406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9231DAB-07DA-4E41-AF30-7928A80A7F3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856925" y="3725245"/>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598636">
            <a:off x="-986011" y="800483"/>
            <a:ext cx="1492690" cy="186709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p:nvPr/>
        </p:nvSpPr>
        <p:spPr>
          <a:xfrm>
            <a:off x="8534500" y="25717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8749600" y="3334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0"/>
            <a:ext cx="7704000" cy="12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La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9" name="Google Shape;39;p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4799175" y="1363000"/>
            <a:ext cx="3631800" cy="115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4799175" y="2491420"/>
            <a:ext cx="3631800" cy="89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9"/>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617000" y="20445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998247" y="3837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107852" y="3837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1"/>
        <p:cNvGrpSpPr/>
        <p:nvPr/>
      </p:nvGrpSpPr>
      <p:grpSpPr>
        <a:xfrm>
          <a:off x="0" y="0"/>
          <a:ext cx="0" cy="0"/>
          <a:chOff x="0" y="0"/>
          <a:chExt cx="0" cy="0"/>
        </a:xfrm>
      </p:grpSpPr>
      <p:sp>
        <p:nvSpPr>
          <p:cNvPr id="252" name="Google Shape;252;p24"/>
          <p:cNvSpPr/>
          <p:nvPr/>
        </p:nvSpPr>
        <p:spPr>
          <a:xfrm>
            <a:off x="-690854" y="831214"/>
            <a:ext cx="1404077" cy="1318319"/>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063173" y="3965293"/>
            <a:ext cx="1518102" cy="1898839"/>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24750" y="14187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a:off x="5386363"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4"/>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rot="-3917262">
            <a:off x="7631540" y="-1432759"/>
            <a:ext cx="3352710" cy="2977303"/>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5"/>
          <p:cNvSpPr/>
          <p:nvPr/>
        </p:nvSpPr>
        <p:spPr>
          <a:xfrm>
            <a:off x="424525" y="297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5"/>
          <p:cNvSpPr/>
          <p:nvPr/>
        </p:nvSpPr>
        <p:spPr>
          <a:xfrm>
            <a:off x="8546700" y="17894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5"/>
          <p:cNvSpPr txBox="1">
            <a:spLocks noGrp="1"/>
          </p:cNvSpPr>
          <p:nvPr>
            <p:ph type="subTitle" idx="1"/>
          </p:nvPr>
        </p:nvSpPr>
        <p:spPr>
          <a:xfrm>
            <a:off x="93762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5"/>
          <p:cNvSpPr txBox="1">
            <a:spLocks noGrp="1"/>
          </p:cNvSpPr>
          <p:nvPr>
            <p:ph type="subTitle" idx="2"/>
          </p:nvPr>
        </p:nvSpPr>
        <p:spPr>
          <a:xfrm>
            <a:off x="3484347"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5"/>
          <p:cNvSpPr txBox="1">
            <a:spLocks noGrp="1"/>
          </p:cNvSpPr>
          <p:nvPr>
            <p:ph type="subTitle" idx="3"/>
          </p:nvPr>
        </p:nvSpPr>
        <p:spPr>
          <a:xfrm>
            <a:off x="603107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5"/>
          <p:cNvSpPr txBox="1">
            <a:spLocks noGrp="1"/>
          </p:cNvSpPr>
          <p:nvPr>
            <p:ph type="subTitle" idx="4"/>
          </p:nvPr>
        </p:nvSpPr>
        <p:spPr>
          <a:xfrm>
            <a:off x="93762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25"/>
          <p:cNvSpPr txBox="1">
            <a:spLocks noGrp="1"/>
          </p:cNvSpPr>
          <p:nvPr>
            <p:ph type="subTitle" idx="5"/>
          </p:nvPr>
        </p:nvSpPr>
        <p:spPr>
          <a:xfrm>
            <a:off x="3484350"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5"/>
          <p:cNvSpPr txBox="1">
            <a:spLocks noGrp="1"/>
          </p:cNvSpPr>
          <p:nvPr>
            <p:ph type="subTitle" idx="6"/>
          </p:nvPr>
        </p:nvSpPr>
        <p:spPr>
          <a:xfrm>
            <a:off x="603107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9" r:id="rId7"/>
    <p:sldLayoutId id="2147483670" r:id="rId8"/>
    <p:sldLayoutId id="2147483671"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ctrTitle"/>
          </p:nvPr>
        </p:nvSpPr>
        <p:spPr>
          <a:xfrm>
            <a:off x="151940" y="1122674"/>
            <a:ext cx="4661685" cy="218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0" dirty="0"/>
              <a:t>HOTEL</a:t>
            </a:r>
            <a:br>
              <a:rPr lang="en" sz="5400" b="0" dirty="0"/>
            </a:br>
            <a:r>
              <a:rPr lang="en" sz="5400" b="0" dirty="0"/>
              <a:t>MANAGEMNT</a:t>
            </a:r>
            <a:r>
              <a:rPr lang="en" sz="4100" b="0" dirty="0"/>
              <a:t> </a:t>
            </a:r>
            <a:r>
              <a:rPr lang="en" sz="2300" b="0" dirty="0"/>
              <a:t>Coding and Programming</a:t>
            </a:r>
            <a:endParaRPr sz="2300" b="0" dirty="0"/>
          </a:p>
        </p:txBody>
      </p:sp>
      <p:sp>
        <p:nvSpPr>
          <p:cNvPr id="434" name="Google Shape;434;p37"/>
          <p:cNvSpPr txBox="1">
            <a:spLocks noGrp="1"/>
          </p:cNvSpPr>
          <p:nvPr>
            <p:ph type="subTitle" idx="1"/>
          </p:nvPr>
        </p:nvSpPr>
        <p:spPr>
          <a:xfrm>
            <a:off x="713225" y="3424696"/>
            <a:ext cx="4100400" cy="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Data Structures involving C++</a:t>
            </a:r>
            <a:endParaRPr dirty="0"/>
          </a:p>
        </p:txBody>
      </p:sp>
      <p:grpSp>
        <p:nvGrpSpPr>
          <p:cNvPr id="435" name="Google Shape;435;p37"/>
          <p:cNvGrpSpPr/>
          <p:nvPr/>
        </p:nvGrpSpPr>
        <p:grpSpPr>
          <a:xfrm>
            <a:off x="4868886" y="829080"/>
            <a:ext cx="3798091" cy="3485336"/>
            <a:chOff x="4899397" y="752100"/>
            <a:chExt cx="4028950" cy="3697185"/>
          </a:xfrm>
        </p:grpSpPr>
        <p:sp>
          <p:nvSpPr>
            <p:cNvPr id="436" name="Google Shape;436;p37"/>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7"/>
            <p:cNvGrpSpPr/>
            <p:nvPr/>
          </p:nvGrpSpPr>
          <p:grpSpPr>
            <a:xfrm>
              <a:off x="5432052" y="821996"/>
              <a:ext cx="335890" cy="188410"/>
              <a:chOff x="5261402" y="479071"/>
              <a:chExt cx="335890" cy="188410"/>
            </a:xfrm>
          </p:grpSpPr>
          <p:sp>
            <p:nvSpPr>
              <p:cNvPr id="438" name="Google Shape;438;p3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7"/>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7"/>
            <p:cNvGrpSpPr/>
            <p:nvPr/>
          </p:nvGrpSpPr>
          <p:grpSpPr>
            <a:xfrm>
              <a:off x="4899397" y="1263526"/>
              <a:ext cx="3843891" cy="3185759"/>
              <a:chOff x="5893995" y="1281808"/>
              <a:chExt cx="3843891" cy="3185759"/>
            </a:xfrm>
          </p:grpSpPr>
          <p:grpSp>
            <p:nvGrpSpPr>
              <p:cNvPr id="442" name="Google Shape;442;p37"/>
              <p:cNvGrpSpPr/>
              <p:nvPr/>
            </p:nvGrpSpPr>
            <p:grpSpPr>
              <a:xfrm>
                <a:off x="6033386" y="1281808"/>
                <a:ext cx="3704499" cy="3168582"/>
                <a:chOff x="2836393" y="291825"/>
                <a:chExt cx="1571968" cy="1344557"/>
              </a:xfrm>
            </p:grpSpPr>
            <p:sp>
              <p:nvSpPr>
                <p:cNvPr id="443" name="Google Shape;443;p37"/>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7"/>
              <p:cNvGrpSpPr/>
              <p:nvPr/>
            </p:nvGrpSpPr>
            <p:grpSpPr>
              <a:xfrm>
                <a:off x="5893995" y="1464670"/>
                <a:ext cx="3643100" cy="2852211"/>
                <a:chOff x="2823538" y="2323833"/>
                <a:chExt cx="1545914" cy="1210307"/>
              </a:xfrm>
            </p:grpSpPr>
            <p:grpSp>
              <p:nvGrpSpPr>
                <p:cNvPr id="446" name="Google Shape;446;p37"/>
                <p:cNvGrpSpPr/>
                <p:nvPr/>
              </p:nvGrpSpPr>
              <p:grpSpPr>
                <a:xfrm>
                  <a:off x="3030874" y="3205941"/>
                  <a:ext cx="1190857" cy="328200"/>
                  <a:chOff x="2909174" y="3294041"/>
                  <a:chExt cx="1190857" cy="328200"/>
                </a:xfrm>
              </p:grpSpPr>
              <p:sp>
                <p:nvSpPr>
                  <p:cNvPr id="447" name="Google Shape;447;p37"/>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7"/>
                <p:cNvGrpSpPr/>
                <p:nvPr/>
              </p:nvGrpSpPr>
              <p:grpSpPr>
                <a:xfrm>
                  <a:off x="2823538" y="2688399"/>
                  <a:ext cx="399059" cy="92676"/>
                  <a:chOff x="2532175" y="2448349"/>
                  <a:chExt cx="399059" cy="92676"/>
                </a:xfrm>
              </p:grpSpPr>
              <p:sp>
                <p:nvSpPr>
                  <p:cNvPr id="452" name="Google Shape;452;p37"/>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7"/>
                <p:cNvGrpSpPr/>
                <p:nvPr/>
              </p:nvGrpSpPr>
              <p:grpSpPr>
                <a:xfrm>
                  <a:off x="3309241" y="2588583"/>
                  <a:ext cx="800705" cy="591511"/>
                  <a:chOff x="3187541" y="2348533"/>
                  <a:chExt cx="800705" cy="591511"/>
                </a:xfrm>
              </p:grpSpPr>
              <p:sp>
                <p:nvSpPr>
                  <p:cNvPr id="467" name="Google Shape;467;p37"/>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7"/>
                <p:cNvGrpSpPr/>
                <p:nvPr/>
              </p:nvGrpSpPr>
              <p:grpSpPr>
                <a:xfrm>
                  <a:off x="3023938" y="2911749"/>
                  <a:ext cx="215463" cy="293253"/>
                  <a:chOff x="2902238" y="2671699"/>
                  <a:chExt cx="215463" cy="293253"/>
                </a:xfrm>
              </p:grpSpPr>
              <p:sp>
                <p:nvSpPr>
                  <p:cNvPr id="538" name="Google Shape;538;p37"/>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7"/>
                <p:cNvGrpSpPr/>
                <p:nvPr/>
              </p:nvGrpSpPr>
              <p:grpSpPr>
                <a:xfrm>
                  <a:off x="4137001" y="3078323"/>
                  <a:ext cx="232450" cy="127628"/>
                  <a:chOff x="4015301" y="2838273"/>
                  <a:chExt cx="232450" cy="127628"/>
                </a:xfrm>
              </p:grpSpPr>
              <p:sp>
                <p:nvSpPr>
                  <p:cNvPr id="546" name="Google Shape;546;p37"/>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7"/>
                <p:cNvGrpSpPr/>
                <p:nvPr/>
              </p:nvGrpSpPr>
              <p:grpSpPr>
                <a:xfrm>
                  <a:off x="3705154" y="2353574"/>
                  <a:ext cx="430899" cy="135173"/>
                  <a:chOff x="3583454" y="2026924"/>
                  <a:chExt cx="430899" cy="135173"/>
                </a:xfrm>
              </p:grpSpPr>
              <p:sp>
                <p:nvSpPr>
                  <p:cNvPr id="550" name="Google Shape;550;p3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4013356" y="2847427"/>
                  <a:ext cx="312169" cy="63373"/>
                  <a:chOff x="4157006" y="2607377"/>
                  <a:chExt cx="312169" cy="63373"/>
                </a:xfrm>
              </p:grpSpPr>
              <p:sp>
                <p:nvSpPr>
                  <p:cNvPr id="571" name="Google Shape;571;p37"/>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7"/>
                <p:cNvGrpSpPr/>
                <p:nvPr/>
              </p:nvGrpSpPr>
              <p:grpSpPr>
                <a:xfrm>
                  <a:off x="3007131" y="2353586"/>
                  <a:ext cx="269330" cy="224564"/>
                  <a:chOff x="2715768" y="1997386"/>
                  <a:chExt cx="269330" cy="224564"/>
                </a:xfrm>
              </p:grpSpPr>
              <p:sp>
                <p:nvSpPr>
                  <p:cNvPr id="582" name="Google Shape;582;p37"/>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7"/>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7"/>
                <p:cNvGrpSpPr/>
                <p:nvPr/>
              </p:nvGrpSpPr>
              <p:grpSpPr>
                <a:xfrm>
                  <a:off x="3427734" y="2323833"/>
                  <a:ext cx="175743" cy="194657"/>
                  <a:chOff x="3306034" y="1949508"/>
                  <a:chExt cx="175743" cy="194657"/>
                </a:xfrm>
              </p:grpSpPr>
              <p:sp>
                <p:nvSpPr>
                  <p:cNvPr id="600" name="Google Shape;600;p37"/>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7"/>
              <p:cNvGrpSpPr/>
              <p:nvPr/>
            </p:nvGrpSpPr>
            <p:grpSpPr>
              <a:xfrm>
                <a:off x="6350423" y="1987207"/>
                <a:ext cx="2348409" cy="2480360"/>
                <a:chOff x="2970924" y="3808142"/>
                <a:chExt cx="996524" cy="1052516"/>
              </a:xfrm>
            </p:grpSpPr>
            <p:sp>
              <p:nvSpPr>
                <p:cNvPr id="611" name="Google Shape;611;p37"/>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4" name="Google Shape;654;p37"/>
            <p:cNvGrpSpPr/>
            <p:nvPr/>
          </p:nvGrpSpPr>
          <p:grpSpPr>
            <a:xfrm>
              <a:off x="8567590" y="4153050"/>
              <a:ext cx="360758" cy="258297"/>
              <a:chOff x="4992850" y="4345375"/>
              <a:chExt cx="607336" cy="638400"/>
            </a:xfrm>
          </p:grpSpPr>
          <p:sp>
            <p:nvSpPr>
              <p:cNvPr id="655" name="Google Shape;655;p3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57" name="Google Shape;657;p37"/>
          <p:cNvCxnSpPr/>
          <p:nvPr/>
        </p:nvCxnSpPr>
        <p:spPr>
          <a:xfrm>
            <a:off x="780725" y="3365350"/>
            <a:ext cx="38697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030CCF-AF24-3780-4C7D-5367C1020F2B}"/>
              </a:ext>
            </a:extLst>
          </p:cNvPr>
          <p:cNvSpPr>
            <a:spLocks noGrp="1"/>
          </p:cNvSpPr>
          <p:nvPr>
            <p:ph type="subTitle" idx="1"/>
          </p:nvPr>
        </p:nvSpPr>
        <p:spPr>
          <a:xfrm>
            <a:off x="457200" y="548640"/>
            <a:ext cx="8225883" cy="4343029"/>
          </a:xfrm>
        </p:spPr>
        <p:txBody>
          <a:bodyPr/>
          <a:lstStyle/>
          <a:p>
            <a:r>
              <a:rPr lang="en-US" dirty="0"/>
              <a:t>Main Function: The main function initializes an instance of </a:t>
            </a:r>
            <a:r>
              <a:rPr lang="en-US" dirty="0" err="1"/>
              <a:t>HotelMgnt</a:t>
            </a:r>
            <a:r>
              <a:rPr lang="en-US" dirty="0"/>
              <a:t> and presents a menu for hotel management operations.</a:t>
            </a:r>
          </a:p>
          <a:p>
            <a:endParaRPr lang="en-US" dirty="0"/>
          </a:p>
          <a:p>
            <a:r>
              <a:rPr lang="en-US" dirty="0"/>
              <a:t>Menu Options: The menu includes options for managing rooms, check-in/out, viewing available rooms, searching for customers, generating a guest summary report, and exiting.</a:t>
            </a:r>
          </a:p>
          <a:p>
            <a:endParaRPr lang="en-US" dirty="0"/>
          </a:p>
          <a:p>
            <a:r>
              <a:rPr lang="en-US" dirty="0"/>
              <a:t>User Interaction: The program interacts with users through console input/output for obtaining information and operation choices.</a:t>
            </a:r>
          </a:p>
          <a:p>
            <a:endParaRPr lang="en-US" dirty="0"/>
          </a:p>
          <a:p>
            <a:r>
              <a:rPr lang="en-US" dirty="0"/>
              <a:t>Looping Mechanism: A looping mechanism allows users to perform multiple operations until choosing to exit.</a:t>
            </a:r>
          </a:p>
          <a:p>
            <a:endParaRPr lang="en-US" dirty="0"/>
          </a:p>
          <a:p>
            <a:r>
              <a:rPr lang="en-US" dirty="0"/>
              <a:t>Modular Approach: The code follows a modular approach, encapsulating functionalities within classes and functions for organization and readability</a:t>
            </a:r>
          </a:p>
        </p:txBody>
      </p:sp>
    </p:spTree>
    <p:extLst>
      <p:ext uri="{BB962C8B-B14F-4D97-AF65-F5344CB8AC3E}">
        <p14:creationId xmlns:p14="http://schemas.microsoft.com/office/powerpoint/2010/main" val="344538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7E9E-2A5C-FC65-E2CC-2CB63DC6E8DA}"/>
              </a:ext>
            </a:extLst>
          </p:cNvPr>
          <p:cNvSpPr>
            <a:spLocks noGrp="1"/>
          </p:cNvSpPr>
          <p:nvPr>
            <p:ph type="title"/>
          </p:nvPr>
        </p:nvSpPr>
        <p:spPr>
          <a:xfrm>
            <a:off x="720000" y="296438"/>
            <a:ext cx="7704000" cy="372635"/>
          </a:xfrm>
        </p:spPr>
        <p:txBody>
          <a:bodyPr/>
          <a:lstStyle/>
          <a:p>
            <a:pPr algn="ctr"/>
            <a:r>
              <a:rPr lang="en-US" dirty="0"/>
              <a:t>PROCEDURE</a:t>
            </a:r>
            <a:endParaRPr lang="en-IN" dirty="0"/>
          </a:p>
        </p:txBody>
      </p:sp>
      <p:sp>
        <p:nvSpPr>
          <p:cNvPr id="4" name="Rectangle 1">
            <a:extLst>
              <a:ext uri="{FF2B5EF4-FFF2-40B4-BE49-F238E27FC236}">
                <a16:creationId xmlns:a16="http://schemas.microsoft.com/office/drawing/2014/main" id="{D77325DF-C9B4-92FB-4562-E5C4EE56F433}"/>
              </a:ext>
            </a:extLst>
          </p:cNvPr>
          <p:cNvSpPr>
            <a:spLocks noGrp="1" noChangeArrowheads="1"/>
          </p:cNvSpPr>
          <p:nvPr>
            <p:ph type="body" idx="1"/>
          </p:nvPr>
        </p:nvSpPr>
        <p:spPr bwMode="auto">
          <a:xfrm>
            <a:off x="623887" y="296963"/>
            <a:ext cx="6735917" cy="5048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374151"/>
                </a:solidFill>
                <a:effectLst/>
                <a:latin typeface="Söhne"/>
              </a:rPr>
              <a:t>Adding a Room:</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is prompted to enter room details.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inputs the room number.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specifies whether the room is AC or non-AC (A/N).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indicates the comfort type (S/N).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defines the size type (B/S).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provides the daily rent for the room.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374151"/>
                </a:solidFill>
                <a:effectLst/>
                <a:latin typeface="Söhne"/>
              </a:rPr>
              <a:t>Searching for a Room :</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is prompted to enter a room number for search.</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inputs the room number to check its availability and details.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374151"/>
                </a:solidFill>
                <a:effectLst/>
                <a:latin typeface="Söhne"/>
              </a:rPr>
              <a:t>Check-In:</a:t>
            </a:r>
            <a:endParaRPr kumimoji="0" lang="en-US" altLang="en-US" sz="14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is prompted to enter details for guest check-in.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inputs the room number.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enters the booking ID.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provides the customer's first name.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inputs the city for the address.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enters the phone number.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specifies the from-date and to-date for the reservation.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User provides an advance payment.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56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7E9E-2A5C-FC65-E2CC-2CB63DC6E8DA}"/>
              </a:ext>
            </a:extLst>
          </p:cNvPr>
          <p:cNvSpPr>
            <a:spLocks noGrp="1"/>
          </p:cNvSpPr>
          <p:nvPr>
            <p:ph type="title"/>
          </p:nvPr>
        </p:nvSpPr>
        <p:spPr>
          <a:xfrm>
            <a:off x="720000" y="296438"/>
            <a:ext cx="7704000" cy="3978196"/>
          </a:xfrm>
        </p:spPr>
        <p:txBody>
          <a:bodyPr/>
          <a:lstStyle/>
          <a:p>
            <a:br>
              <a:rPr lang="en-US" dirty="0"/>
            </a:br>
            <a:r>
              <a:rPr lang="en-US" sz="1400" dirty="0">
                <a:latin typeface="Times New Roman" panose="02020603050405020304" pitchFamily="18" charset="0"/>
                <a:cs typeface="Times New Roman" panose="02020603050405020304" pitchFamily="18" charset="0"/>
              </a:rPr>
              <a:t>4) View Available Rooms </a:t>
            </a:r>
            <a:r>
              <a:rPr lang="en-US" sz="1400" b="0" dirty="0">
                <a:latin typeface="Times New Roman" panose="02020603050405020304" pitchFamily="18" charset="0"/>
                <a:cs typeface="Times New Roman" panose="02020603050405020304" pitchFamily="18" charset="0"/>
              </a:rPr>
              <a:t>: User can view available rooms and navigate through them by pressing enter for each room.</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5) Search for Customer </a:t>
            </a:r>
            <a:r>
              <a:rPr lang="en-US" sz="1400" b="0" dirty="0">
                <a:latin typeface="Times New Roman" panose="02020603050405020304" pitchFamily="18" charset="0"/>
                <a:cs typeface="Times New Roman" panose="02020603050405020304" pitchFamily="18" charset="0"/>
              </a:rPr>
              <a:t>: User is prompted to input the customer's first name for searching.</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User inputs the first name to find and display customer details.</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6) Check-Out </a:t>
            </a:r>
            <a:r>
              <a:rPr lang="en-US" sz="1400" b="0" dirty="0">
                <a:latin typeface="Times New Roman" panose="02020603050405020304" pitchFamily="18" charset="0"/>
                <a:cs typeface="Times New Roman" panose="02020603050405020304" pitchFamily="18" charset="0"/>
              </a:rPr>
              <a:t>: User is prompted to input the room number for check-out.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User inputs the room number to generate the check-out details.</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7) Guest Summary Report </a:t>
            </a:r>
            <a:r>
              <a:rPr lang="en-US" sz="1400" b="0" dirty="0">
                <a:latin typeface="Times New Roman" panose="02020603050405020304" pitchFamily="18" charset="0"/>
                <a:cs typeface="Times New Roman" panose="02020603050405020304" pitchFamily="18" charset="0"/>
              </a:rPr>
              <a:t>: User can view a summary report of checked-in guests.</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8) Exit </a:t>
            </a:r>
            <a:r>
              <a:rPr lang="en-US" sz="1400" b="0" dirty="0">
                <a:latin typeface="Times New Roman" panose="02020603050405020304" pitchFamily="18" charset="0"/>
                <a:cs typeface="Times New Roman" panose="02020603050405020304" pitchFamily="18" charset="0"/>
              </a:rPr>
              <a:t>: User selects the exit option to close the program.</a:t>
            </a:r>
            <a:br>
              <a:rPr lang="en-US" sz="1400" b="0" dirty="0">
                <a:latin typeface="Times New Roman" panose="02020603050405020304" pitchFamily="18" charset="0"/>
                <a:cs typeface="Times New Roman" panose="02020603050405020304" pitchFamily="18" charset="0"/>
              </a:rPr>
            </a:br>
            <a:br>
              <a:rPr lang="en-US" dirty="0"/>
            </a:br>
            <a:br>
              <a:rPr lang="en-US" dirty="0"/>
            </a:br>
            <a:endParaRPr lang="en-IN" dirty="0"/>
          </a:p>
        </p:txBody>
      </p:sp>
    </p:spTree>
    <p:extLst>
      <p:ext uri="{BB962C8B-B14F-4D97-AF65-F5344CB8AC3E}">
        <p14:creationId xmlns:p14="http://schemas.microsoft.com/office/powerpoint/2010/main" val="278549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FBD674-FB79-2D6F-3296-0F20C901E26D}"/>
              </a:ext>
            </a:extLst>
          </p:cNvPr>
          <p:cNvSpPr>
            <a:spLocks noGrp="1"/>
          </p:cNvSpPr>
          <p:nvPr>
            <p:ph type="body" idx="1"/>
          </p:nvPr>
        </p:nvSpPr>
        <p:spPr>
          <a:xfrm>
            <a:off x="720000" y="1943250"/>
            <a:ext cx="7704000" cy="1257000"/>
          </a:xfrm>
        </p:spPr>
        <p:txBody>
          <a:bodyPr/>
          <a:lstStyle/>
          <a:p>
            <a:pPr marL="139700" indent="0" algn="ctr">
              <a:buNone/>
            </a:pPr>
            <a:r>
              <a:rPr lang="en-US" sz="3600" dirty="0">
                <a:latin typeface="Times New Roman" panose="02020603050405020304" pitchFamily="18" charset="0"/>
                <a:cs typeface="Times New Roman" panose="02020603050405020304" pitchFamily="18" charset="0"/>
              </a:rPr>
              <a:t>CODE……..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91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A01841-1C5B-3BE1-40C2-690C305D56B8}"/>
              </a:ext>
            </a:extLst>
          </p:cNvPr>
          <p:cNvSpPr>
            <a:spLocks noGrp="1"/>
          </p:cNvSpPr>
          <p:nvPr>
            <p:ph type="body" idx="1"/>
          </p:nvPr>
        </p:nvSpPr>
        <p:spPr>
          <a:xfrm>
            <a:off x="415200" y="1590906"/>
            <a:ext cx="7704000" cy="2572216"/>
          </a:xfrm>
        </p:spPr>
        <p:txBody>
          <a:bodyPr/>
          <a:lstStyle/>
          <a:p>
            <a:pPr marL="139700" indent="0" algn="ctr">
              <a:buNone/>
            </a:pPr>
            <a:r>
              <a:rPr lang="en-US" sz="6600" dirty="0">
                <a:latin typeface="Times New Roman" panose="02020603050405020304" pitchFamily="18" charset="0"/>
                <a:cs typeface="Times New Roman" panose="02020603050405020304" pitchFamily="18" charset="0"/>
              </a:rPr>
              <a:t>THANK YOU </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91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0"/>
          <p:cNvSpPr txBox="1">
            <a:spLocks noGrp="1"/>
          </p:cNvSpPr>
          <p:nvPr>
            <p:ph type="title"/>
          </p:nvPr>
        </p:nvSpPr>
        <p:spPr>
          <a:xfrm>
            <a:off x="4799175" y="1363000"/>
            <a:ext cx="3631800" cy="11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Whoa!</a:t>
            </a:r>
            <a:endParaRPr dirty="0"/>
          </a:p>
        </p:txBody>
      </p:sp>
      <p:sp>
        <p:nvSpPr>
          <p:cNvPr id="767" name="Google Shape;767;p40"/>
          <p:cNvSpPr txBox="1">
            <a:spLocks noGrp="1"/>
          </p:cNvSpPr>
          <p:nvPr>
            <p:ph type="subTitle" idx="1"/>
          </p:nvPr>
        </p:nvSpPr>
        <p:spPr>
          <a:xfrm>
            <a:off x="4719269" y="2317467"/>
            <a:ext cx="3631800" cy="89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ADITHYA M BHARADWAJ</a:t>
            </a:r>
          </a:p>
          <a:p>
            <a:pPr marL="0" lvl="0" indent="0" algn="ctr" rtl="0">
              <a:spcBef>
                <a:spcPts val="0"/>
              </a:spcBef>
              <a:spcAft>
                <a:spcPts val="0"/>
              </a:spcAft>
              <a:buNone/>
            </a:pPr>
            <a:r>
              <a:rPr lang="en-US" dirty="0"/>
              <a:t>VALLISH S</a:t>
            </a:r>
          </a:p>
          <a:p>
            <a:pPr marL="0" lvl="0" indent="0" algn="ctr" rtl="0">
              <a:spcBef>
                <a:spcPts val="0"/>
              </a:spcBef>
              <a:spcAft>
                <a:spcPts val="0"/>
              </a:spcAft>
              <a:buNone/>
            </a:pPr>
            <a:r>
              <a:rPr lang="en-US" dirty="0"/>
              <a:t>ABDUL RAHMAN</a:t>
            </a:r>
            <a:endParaRPr dirty="0"/>
          </a:p>
        </p:txBody>
      </p:sp>
      <p:sp>
        <p:nvSpPr>
          <p:cNvPr id="768" name="Google Shape;768;p40"/>
          <p:cNvSpPr/>
          <p:nvPr/>
        </p:nvSpPr>
        <p:spPr>
          <a:xfrm>
            <a:off x="7116875" y="6312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40"/>
          <p:cNvGrpSpPr/>
          <p:nvPr/>
        </p:nvGrpSpPr>
        <p:grpSpPr>
          <a:xfrm>
            <a:off x="5167427" y="3788607"/>
            <a:ext cx="367931" cy="258169"/>
            <a:chOff x="4992850" y="4345375"/>
            <a:chExt cx="619413" cy="638400"/>
          </a:xfrm>
        </p:grpSpPr>
        <p:sp>
          <p:nvSpPr>
            <p:cNvPr id="770" name="Google Shape;770;p40"/>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rot="10800000">
              <a:off x="5386363"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40"/>
          <p:cNvGrpSpPr/>
          <p:nvPr/>
        </p:nvGrpSpPr>
        <p:grpSpPr>
          <a:xfrm>
            <a:off x="520008" y="1267050"/>
            <a:ext cx="3869790" cy="3336828"/>
            <a:chOff x="520010" y="913806"/>
            <a:chExt cx="4279321" cy="3689957"/>
          </a:xfrm>
        </p:grpSpPr>
        <p:grpSp>
          <p:nvGrpSpPr>
            <p:cNvPr id="773" name="Google Shape;773;p40"/>
            <p:cNvGrpSpPr/>
            <p:nvPr/>
          </p:nvGrpSpPr>
          <p:grpSpPr>
            <a:xfrm>
              <a:off x="556838" y="1010468"/>
              <a:ext cx="4235148" cy="3496847"/>
              <a:chOff x="3257382" y="114825"/>
              <a:chExt cx="1326095" cy="1094954"/>
            </a:xfrm>
          </p:grpSpPr>
          <p:sp>
            <p:nvSpPr>
              <p:cNvPr id="774" name="Google Shape;774;p40"/>
              <p:cNvSpPr/>
              <p:nvPr/>
            </p:nvSpPr>
            <p:spPr>
              <a:xfrm>
                <a:off x="4310616" y="243907"/>
                <a:ext cx="272860" cy="34130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3257382" y="114825"/>
                <a:ext cx="1233017" cy="1094954"/>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0"/>
            <p:cNvGrpSpPr/>
            <p:nvPr/>
          </p:nvGrpSpPr>
          <p:grpSpPr>
            <a:xfrm>
              <a:off x="1174871" y="2057672"/>
              <a:ext cx="3433642" cy="2314438"/>
              <a:chOff x="3450898" y="2575754"/>
              <a:chExt cx="1075130" cy="724711"/>
            </a:xfrm>
          </p:grpSpPr>
          <p:sp>
            <p:nvSpPr>
              <p:cNvPr id="777" name="Google Shape;777;p40"/>
              <p:cNvSpPr/>
              <p:nvPr/>
            </p:nvSpPr>
            <p:spPr>
              <a:xfrm>
                <a:off x="3451927" y="2872699"/>
                <a:ext cx="174716" cy="32431"/>
              </a:xfrm>
              <a:custGeom>
                <a:avLst/>
                <a:gdLst/>
                <a:ahLst/>
                <a:cxnLst/>
                <a:rect l="l" t="t" r="r" b="b"/>
                <a:pathLst>
                  <a:path w="4924" h="914" extrusionOk="0">
                    <a:moveTo>
                      <a:pt x="439" y="1"/>
                    </a:moveTo>
                    <a:cubicBezTo>
                      <a:pt x="205" y="1"/>
                      <a:pt x="0" y="206"/>
                      <a:pt x="0" y="446"/>
                    </a:cubicBezTo>
                    <a:cubicBezTo>
                      <a:pt x="0" y="708"/>
                      <a:pt x="205" y="913"/>
                      <a:pt x="439" y="913"/>
                    </a:cubicBezTo>
                    <a:lnTo>
                      <a:pt x="4450" y="913"/>
                    </a:lnTo>
                    <a:cubicBezTo>
                      <a:pt x="4719" y="913"/>
                      <a:pt x="4924" y="708"/>
                      <a:pt x="4924" y="446"/>
                    </a:cubicBezTo>
                    <a:cubicBezTo>
                      <a:pt x="4924" y="206"/>
                      <a:pt x="4719" y="1"/>
                      <a:pt x="4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3658004" y="2872699"/>
                <a:ext cx="138098" cy="32431"/>
              </a:xfrm>
              <a:custGeom>
                <a:avLst/>
                <a:gdLst/>
                <a:ahLst/>
                <a:cxnLst/>
                <a:rect l="l" t="t" r="r" b="b"/>
                <a:pathLst>
                  <a:path w="3892" h="914" extrusionOk="0">
                    <a:moveTo>
                      <a:pt x="467" y="1"/>
                    </a:moveTo>
                    <a:cubicBezTo>
                      <a:pt x="234" y="1"/>
                      <a:pt x="29" y="178"/>
                      <a:pt x="0" y="411"/>
                    </a:cubicBezTo>
                    <a:cubicBezTo>
                      <a:pt x="0" y="680"/>
                      <a:pt x="205" y="913"/>
                      <a:pt x="467" y="913"/>
                    </a:cubicBezTo>
                    <a:lnTo>
                      <a:pt x="3445" y="913"/>
                    </a:lnTo>
                    <a:cubicBezTo>
                      <a:pt x="3714" y="913"/>
                      <a:pt x="3891" y="708"/>
                      <a:pt x="3891" y="446"/>
                    </a:cubicBezTo>
                    <a:cubicBezTo>
                      <a:pt x="3891" y="206"/>
                      <a:pt x="3714" y="1"/>
                      <a:pt x="3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3985321" y="2872699"/>
                <a:ext cx="340916" cy="32431"/>
              </a:xfrm>
              <a:custGeom>
                <a:avLst/>
                <a:gdLst/>
                <a:ahLst/>
                <a:cxnLst/>
                <a:rect l="l" t="t" r="r" b="b"/>
                <a:pathLst>
                  <a:path w="9608" h="914" extrusionOk="0">
                    <a:moveTo>
                      <a:pt x="439" y="1"/>
                    </a:moveTo>
                    <a:cubicBezTo>
                      <a:pt x="205" y="1"/>
                      <a:pt x="0" y="206"/>
                      <a:pt x="0" y="446"/>
                    </a:cubicBezTo>
                    <a:cubicBezTo>
                      <a:pt x="0" y="708"/>
                      <a:pt x="205" y="913"/>
                      <a:pt x="439" y="913"/>
                    </a:cubicBezTo>
                    <a:lnTo>
                      <a:pt x="9169" y="913"/>
                    </a:lnTo>
                    <a:cubicBezTo>
                      <a:pt x="9402" y="913"/>
                      <a:pt x="9607" y="708"/>
                      <a:pt x="9607" y="446"/>
                    </a:cubicBezTo>
                    <a:cubicBezTo>
                      <a:pt x="9607" y="206"/>
                      <a:pt x="9402" y="1"/>
                      <a:pt x="9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362844" y="2872699"/>
                <a:ext cx="131817" cy="32431"/>
              </a:xfrm>
              <a:custGeom>
                <a:avLst/>
                <a:gdLst/>
                <a:ahLst/>
                <a:cxnLst/>
                <a:rect l="l" t="t" r="r" b="b"/>
                <a:pathLst>
                  <a:path w="3715" h="914" extrusionOk="0">
                    <a:moveTo>
                      <a:pt x="474" y="1"/>
                    </a:moveTo>
                    <a:cubicBezTo>
                      <a:pt x="205" y="1"/>
                      <a:pt x="0" y="206"/>
                      <a:pt x="0" y="446"/>
                    </a:cubicBezTo>
                    <a:cubicBezTo>
                      <a:pt x="0" y="708"/>
                      <a:pt x="205" y="913"/>
                      <a:pt x="474" y="913"/>
                    </a:cubicBezTo>
                    <a:lnTo>
                      <a:pt x="3240" y="913"/>
                    </a:lnTo>
                    <a:cubicBezTo>
                      <a:pt x="3509" y="913"/>
                      <a:pt x="3714" y="708"/>
                      <a:pt x="3714" y="446"/>
                    </a:cubicBezTo>
                    <a:cubicBezTo>
                      <a:pt x="3714" y="206"/>
                      <a:pt x="3509" y="1"/>
                      <a:pt x="3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081440" y="2951291"/>
                <a:ext cx="313807" cy="32396"/>
              </a:xfrm>
              <a:custGeom>
                <a:avLst/>
                <a:gdLst/>
                <a:ahLst/>
                <a:cxnLst/>
                <a:rect l="l" t="t" r="r" b="b"/>
                <a:pathLst>
                  <a:path w="8844" h="913" extrusionOk="0">
                    <a:moveTo>
                      <a:pt x="446" y="0"/>
                    </a:moveTo>
                    <a:cubicBezTo>
                      <a:pt x="206" y="0"/>
                      <a:pt x="1" y="205"/>
                      <a:pt x="1" y="467"/>
                    </a:cubicBezTo>
                    <a:cubicBezTo>
                      <a:pt x="1" y="708"/>
                      <a:pt x="206" y="913"/>
                      <a:pt x="446" y="913"/>
                    </a:cubicBezTo>
                    <a:lnTo>
                      <a:pt x="8405" y="913"/>
                    </a:lnTo>
                    <a:cubicBezTo>
                      <a:pt x="8638" y="913"/>
                      <a:pt x="8844" y="708"/>
                      <a:pt x="8844" y="467"/>
                    </a:cubicBezTo>
                    <a:cubicBezTo>
                      <a:pt x="8844" y="205"/>
                      <a:pt x="8638" y="0"/>
                      <a:pt x="8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4422560" y="2951291"/>
                <a:ext cx="91900" cy="32396"/>
              </a:xfrm>
              <a:custGeom>
                <a:avLst/>
                <a:gdLst/>
                <a:ahLst/>
                <a:cxnLst/>
                <a:rect l="l" t="t" r="r" b="b"/>
                <a:pathLst>
                  <a:path w="2590" h="913" extrusionOk="0">
                    <a:moveTo>
                      <a:pt x="439" y="0"/>
                    </a:moveTo>
                    <a:cubicBezTo>
                      <a:pt x="206" y="0"/>
                      <a:pt x="1" y="205"/>
                      <a:pt x="1" y="467"/>
                    </a:cubicBezTo>
                    <a:cubicBezTo>
                      <a:pt x="1" y="708"/>
                      <a:pt x="206" y="913"/>
                      <a:pt x="439" y="913"/>
                    </a:cubicBezTo>
                    <a:lnTo>
                      <a:pt x="2151" y="913"/>
                    </a:lnTo>
                    <a:cubicBezTo>
                      <a:pt x="2385" y="913"/>
                      <a:pt x="2590" y="708"/>
                      <a:pt x="2590" y="467"/>
                    </a:cubicBezTo>
                    <a:cubicBezTo>
                      <a:pt x="2590" y="205"/>
                      <a:pt x="2385" y="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3985321" y="2951291"/>
                <a:ext cx="67062" cy="32396"/>
              </a:xfrm>
              <a:custGeom>
                <a:avLst/>
                <a:gdLst/>
                <a:ahLst/>
                <a:cxnLst/>
                <a:rect l="l" t="t" r="r" b="b"/>
                <a:pathLst>
                  <a:path w="1890" h="913" extrusionOk="0">
                    <a:moveTo>
                      <a:pt x="439" y="0"/>
                    </a:moveTo>
                    <a:cubicBezTo>
                      <a:pt x="205" y="0"/>
                      <a:pt x="0" y="205"/>
                      <a:pt x="0" y="467"/>
                    </a:cubicBezTo>
                    <a:cubicBezTo>
                      <a:pt x="0" y="708"/>
                      <a:pt x="205" y="913"/>
                      <a:pt x="439" y="913"/>
                    </a:cubicBezTo>
                    <a:lnTo>
                      <a:pt x="1443" y="913"/>
                    </a:lnTo>
                    <a:cubicBezTo>
                      <a:pt x="1677" y="913"/>
                      <a:pt x="1889" y="708"/>
                      <a:pt x="1889" y="467"/>
                    </a:cubicBezTo>
                    <a:cubicBezTo>
                      <a:pt x="1889" y="205"/>
                      <a:pt x="1677" y="0"/>
                      <a:pt x="1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3772964" y="2951291"/>
                <a:ext cx="167442" cy="32396"/>
              </a:xfrm>
              <a:custGeom>
                <a:avLst/>
                <a:gdLst/>
                <a:ahLst/>
                <a:cxnLst/>
                <a:rect l="l" t="t" r="r" b="b"/>
                <a:pathLst>
                  <a:path w="4719" h="913" extrusionOk="0">
                    <a:moveTo>
                      <a:pt x="446" y="0"/>
                    </a:moveTo>
                    <a:cubicBezTo>
                      <a:pt x="205" y="0"/>
                      <a:pt x="0" y="205"/>
                      <a:pt x="0" y="467"/>
                    </a:cubicBezTo>
                    <a:cubicBezTo>
                      <a:pt x="0" y="708"/>
                      <a:pt x="205" y="913"/>
                      <a:pt x="446" y="913"/>
                    </a:cubicBezTo>
                    <a:lnTo>
                      <a:pt x="4450" y="913"/>
                    </a:lnTo>
                    <a:cubicBezTo>
                      <a:pt x="4599" y="913"/>
                      <a:pt x="4719" y="792"/>
                      <a:pt x="4719" y="644"/>
                    </a:cubicBezTo>
                    <a:lnTo>
                      <a:pt x="4719" y="290"/>
                    </a:lnTo>
                    <a:cubicBezTo>
                      <a:pt x="4719" y="142"/>
                      <a:pt x="4599" y="0"/>
                      <a:pt x="4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3523954" y="2951291"/>
                <a:ext cx="219672" cy="32396"/>
              </a:xfrm>
              <a:custGeom>
                <a:avLst/>
                <a:gdLst/>
                <a:ahLst/>
                <a:cxnLst/>
                <a:rect l="l" t="t" r="r" b="b"/>
                <a:pathLst>
                  <a:path w="6191" h="913" extrusionOk="0">
                    <a:moveTo>
                      <a:pt x="298" y="0"/>
                    </a:moveTo>
                    <a:cubicBezTo>
                      <a:pt x="121" y="0"/>
                      <a:pt x="1" y="142"/>
                      <a:pt x="1" y="290"/>
                    </a:cubicBezTo>
                    <a:lnTo>
                      <a:pt x="1" y="644"/>
                    </a:lnTo>
                    <a:cubicBezTo>
                      <a:pt x="1" y="792"/>
                      <a:pt x="121" y="913"/>
                      <a:pt x="298" y="913"/>
                    </a:cubicBezTo>
                    <a:lnTo>
                      <a:pt x="5724" y="913"/>
                    </a:lnTo>
                    <a:cubicBezTo>
                      <a:pt x="5985" y="913"/>
                      <a:pt x="6191" y="708"/>
                      <a:pt x="6191" y="467"/>
                    </a:cubicBezTo>
                    <a:cubicBezTo>
                      <a:pt x="6191" y="205"/>
                      <a:pt x="5985" y="0"/>
                      <a:pt x="5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451927" y="2951291"/>
                <a:ext cx="36689" cy="32396"/>
              </a:xfrm>
              <a:custGeom>
                <a:avLst/>
                <a:gdLst/>
                <a:ahLst/>
                <a:cxnLst/>
                <a:rect l="l" t="t" r="r" b="b"/>
                <a:pathLst>
                  <a:path w="1034" h="913" extrusionOk="0">
                    <a:moveTo>
                      <a:pt x="439" y="0"/>
                    </a:moveTo>
                    <a:cubicBezTo>
                      <a:pt x="205" y="0"/>
                      <a:pt x="0" y="205"/>
                      <a:pt x="0" y="467"/>
                    </a:cubicBezTo>
                    <a:cubicBezTo>
                      <a:pt x="0" y="708"/>
                      <a:pt x="205" y="913"/>
                      <a:pt x="439" y="913"/>
                    </a:cubicBezTo>
                    <a:lnTo>
                      <a:pt x="587" y="913"/>
                    </a:lnTo>
                    <a:cubicBezTo>
                      <a:pt x="828" y="913"/>
                      <a:pt x="1033" y="708"/>
                      <a:pt x="1033" y="467"/>
                    </a:cubicBezTo>
                    <a:cubicBezTo>
                      <a:pt x="1033" y="205"/>
                      <a:pt x="828"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450898" y="3030592"/>
                <a:ext cx="377569" cy="32431"/>
              </a:xfrm>
              <a:custGeom>
                <a:avLst/>
                <a:gdLst/>
                <a:ahLst/>
                <a:cxnLst/>
                <a:rect l="l" t="t" r="r" b="b"/>
                <a:pathLst>
                  <a:path w="10641" h="914" extrusionOk="0">
                    <a:moveTo>
                      <a:pt x="532" y="1"/>
                    </a:moveTo>
                    <a:cubicBezTo>
                      <a:pt x="234" y="1"/>
                      <a:pt x="1" y="206"/>
                      <a:pt x="1" y="475"/>
                    </a:cubicBezTo>
                    <a:cubicBezTo>
                      <a:pt x="1" y="708"/>
                      <a:pt x="234" y="913"/>
                      <a:pt x="532" y="913"/>
                    </a:cubicBezTo>
                    <a:lnTo>
                      <a:pt x="10082" y="913"/>
                    </a:lnTo>
                    <a:cubicBezTo>
                      <a:pt x="10372" y="913"/>
                      <a:pt x="10641" y="708"/>
                      <a:pt x="10641" y="475"/>
                    </a:cubicBezTo>
                    <a:cubicBezTo>
                      <a:pt x="10641" y="206"/>
                      <a:pt x="10372" y="1"/>
                      <a:pt x="1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4004126" y="3030592"/>
                <a:ext cx="356741" cy="32431"/>
              </a:xfrm>
              <a:custGeom>
                <a:avLst/>
                <a:gdLst/>
                <a:ahLst/>
                <a:cxnLst/>
                <a:rect l="l" t="t" r="r" b="b"/>
                <a:pathLst>
                  <a:path w="10054" h="914" extrusionOk="0">
                    <a:moveTo>
                      <a:pt x="326" y="1"/>
                    </a:moveTo>
                    <a:cubicBezTo>
                      <a:pt x="121" y="1"/>
                      <a:pt x="1" y="206"/>
                      <a:pt x="1" y="475"/>
                    </a:cubicBezTo>
                    <a:cubicBezTo>
                      <a:pt x="1" y="708"/>
                      <a:pt x="121" y="913"/>
                      <a:pt x="326" y="913"/>
                    </a:cubicBezTo>
                    <a:lnTo>
                      <a:pt x="9728" y="913"/>
                    </a:lnTo>
                    <a:cubicBezTo>
                      <a:pt x="9905" y="913"/>
                      <a:pt x="10053" y="708"/>
                      <a:pt x="10053" y="475"/>
                    </a:cubicBezTo>
                    <a:cubicBezTo>
                      <a:pt x="10053" y="206"/>
                      <a:pt x="9905" y="1"/>
                      <a:pt x="9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395204" y="3030592"/>
                <a:ext cx="130824" cy="32431"/>
              </a:xfrm>
              <a:custGeom>
                <a:avLst/>
                <a:gdLst/>
                <a:ahLst/>
                <a:cxnLst/>
                <a:rect l="l" t="t" r="r" b="b"/>
                <a:pathLst>
                  <a:path w="3687" h="914" extrusionOk="0">
                    <a:moveTo>
                      <a:pt x="446" y="1"/>
                    </a:moveTo>
                    <a:cubicBezTo>
                      <a:pt x="206" y="1"/>
                      <a:pt x="1" y="206"/>
                      <a:pt x="1" y="475"/>
                    </a:cubicBezTo>
                    <a:cubicBezTo>
                      <a:pt x="1" y="708"/>
                      <a:pt x="206" y="913"/>
                      <a:pt x="446" y="913"/>
                    </a:cubicBezTo>
                    <a:lnTo>
                      <a:pt x="3248" y="913"/>
                    </a:lnTo>
                    <a:cubicBezTo>
                      <a:pt x="3481" y="913"/>
                      <a:pt x="3686" y="708"/>
                      <a:pt x="3686" y="475"/>
                    </a:cubicBezTo>
                    <a:cubicBezTo>
                      <a:pt x="3686" y="206"/>
                      <a:pt x="3481"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4107555" y="3110177"/>
                <a:ext cx="381827" cy="32396"/>
              </a:xfrm>
              <a:custGeom>
                <a:avLst/>
                <a:gdLst/>
                <a:ahLst/>
                <a:cxnLst/>
                <a:rect l="l" t="t" r="r" b="b"/>
                <a:pathLst>
                  <a:path w="10761" h="913" extrusionOk="0">
                    <a:moveTo>
                      <a:pt x="446" y="0"/>
                    </a:moveTo>
                    <a:cubicBezTo>
                      <a:pt x="213" y="0"/>
                      <a:pt x="0" y="205"/>
                      <a:pt x="0" y="439"/>
                    </a:cubicBezTo>
                    <a:cubicBezTo>
                      <a:pt x="0" y="708"/>
                      <a:pt x="213" y="913"/>
                      <a:pt x="446" y="913"/>
                    </a:cubicBezTo>
                    <a:lnTo>
                      <a:pt x="10322" y="913"/>
                    </a:lnTo>
                    <a:cubicBezTo>
                      <a:pt x="10584" y="913"/>
                      <a:pt x="10761" y="708"/>
                      <a:pt x="10761" y="439"/>
                    </a:cubicBezTo>
                    <a:cubicBezTo>
                      <a:pt x="10761" y="205"/>
                      <a:pt x="10584" y="0"/>
                      <a:pt x="10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537757" y="3110177"/>
                <a:ext cx="301246" cy="32396"/>
              </a:xfrm>
              <a:custGeom>
                <a:avLst/>
                <a:gdLst/>
                <a:ahLst/>
                <a:cxnLst/>
                <a:rect l="l" t="t" r="r" b="b"/>
                <a:pathLst>
                  <a:path w="8490" h="913" extrusionOk="0">
                    <a:moveTo>
                      <a:pt x="468" y="0"/>
                    </a:moveTo>
                    <a:cubicBezTo>
                      <a:pt x="206" y="0"/>
                      <a:pt x="1" y="205"/>
                      <a:pt x="1" y="439"/>
                    </a:cubicBezTo>
                    <a:cubicBezTo>
                      <a:pt x="1" y="708"/>
                      <a:pt x="206" y="913"/>
                      <a:pt x="468" y="913"/>
                    </a:cubicBezTo>
                    <a:lnTo>
                      <a:pt x="8044" y="913"/>
                    </a:lnTo>
                    <a:cubicBezTo>
                      <a:pt x="8278" y="913"/>
                      <a:pt x="8490" y="708"/>
                      <a:pt x="8490" y="439"/>
                    </a:cubicBezTo>
                    <a:cubicBezTo>
                      <a:pt x="8490" y="205"/>
                      <a:pt x="8278" y="0"/>
                      <a:pt x="8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3857800" y="3110177"/>
                <a:ext cx="195580" cy="32396"/>
              </a:xfrm>
              <a:custGeom>
                <a:avLst/>
                <a:gdLst/>
                <a:ahLst/>
                <a:cxnLst/>
                <a:rect l="l" t="t" r="r" b="b"/>
                <a:pathLst>
                  <a:path w="5512" h="913" extrusionOk="0">
                    <a:moveTo>
                      <a:pt x="467" y="0"/>
                    </a:moveTo>
                    <a:cubicBezTo>
                      <a:pt x="206" y="0"/>
                      <a:pt x="0" y="205"/>
                      <a:pt x="0" y="439"/>
                    </a:cubicBezTo>
                    <a:cubicBezTo>
                      <a:pt x="0" y="708"/>
                      <a:pt x="206" y="913"/>
                      <a:pt x="467" y="913"/>
                    </a:cubicBezTo>
                    <a:lnTo>
                      <a:pt x="5066" y="913"/>
                    </a:lnTo>
                    <a:cubicBezTo>
                      <a:pt x="5306" y="913"/>
                      <a:pt x="5511" y="708"/>
                      <a:pt x="5511" y="439"/>
                    </a:cubicBezTo>
                    <a:cubicBezTo>
                      <a:pt x="5511" y="205"/>
                      <a:pt x="5306" y="0"/>
                      <a:pt x="5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3658004" y="3189727"/>
                <a:ext cx="58511" cy="31437"/>
              </a:xfrm>
              <a:custGeom>
                <a:avLst/>
                <a:gdLst/>
                <a:ahLst/>
                <a:cxnLst/>
                <a:rect l="l" t="t" r="r" b="b"/>
                <a:pathLst>
                  <a:path w="1649" h="886" extrusionOk="0">
                    <a:moveTo>
                      <a:pt x="467" y="1"/>
                    </a:moveTo>
                    <a:cubicBezTo>
                      <a:pt x="205" y="1"/>
                      <a:pt x="0" y="178"/>
                      <a:pt x="0" y="439"/>
                    </a:cubicBezTo>
                    <a:cubicBezTo>
                      <a:pt x="0" y="673"/>
                      <a:pt x="205" y="885"/>
                      <a:pt x="467" y="885"/>
                    </a:cubicBezTo>
                    <a:lnTo>
                      <a:pt x="1175" y="885"/>
                    </a:lnTo>
                    <a:cubicBezTo>
                      <a:pt x="1443" y="885"/>
                      <a:pt x="1649" y="673"/>
                      <a:pt x="1649" y="439"/>
                    </a:cubicBezTo>
                    <a:cubicBezTo>
                      <a:pt x="1649" y="178"/>
                      <a:pt x="144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3451927" y="3189727"/>
                <a:ext cx="155910" cy="31437"/>
              </a:xfrm>
              <a:custGeom>
                <a:avLst/>
                <a:gdLst/>
                <a:ahLst/>
                <a:cxnLst/>
                <a:rect l="l" t="t" r="r" b="b"/>
                <a:pathLst>
                  <a:path w="4394" h="886" extrusionOk="0">
                    <a:moveTo>
                      <a:pt x="439" y="1"/>
                    </a:moveTo>
                    <a:cubicBezTo>
                      <a:pt x="205" y="1"/>
                      <a:pt x="0" y="178"/>
                      <a:pt x="0" y="439"/>
                    </a:cubicBezTo>
                    <a:cubicBezTo>
                      <a:pt x="0" y="673"/>
                      <a:pt x="205" y="885"/>
                      <a:pt x="439" y="885"/>
                    </a:cubicBezTo>
                    <a:lnTo>
                      <a:pt x="4393" y="88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3737305" y="3189727"/>
                <a:ext cx="54501" cy="31437"/>
              </a:xfrm>
              <a:custGeom>
                <a:avLst/>
                <a:gdLst/>
                <a:ahLst/>
                <a:cxnLst/>
                <a:rect l="l" t="t" r="r" b="b"/>
                <a:pathLst>
                  <a:path w="1536" h="886" extrusionOk="0">
                    <a:moveTo>
                      <a:pt x="475" y="1"/>
                    </a:moveTo>
                    <a:cubicBezTo>
                      <a:pt x="213" y="1"/>
                      <a:pt x="1" y="178"/>
                      <a:pt x="1" y="439"/>
                    </a:cubicBezTo>
                    <a:cubicBezTo>
                      <a:pt x="1" y="673"/>
                      <a:pt x="213" y="885"/>
                      <a:pt x="475" y="885"/>
                    </a:cubicBezTo>
                    <a:lnTo>
                      <a:pt x="1062" y="885"/>
                    </a:lnTo>
                    <a:cubicBezTo>
                      <a:pt x="1331" y="885"/>
                      <a:pt x="1536" y="673"/>
                      <a:pt x="1536" y="439"/>
                    </a:cubicBezTo>
                    <a:cubicBezTo>
                      <a:pt x="1536" y="178"/>
                      <a:pt x="1331"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3812632" y="3189727"/>
                <a:ext cx="242736" cy="31437"/>
              </a:xfrm>
              <a:custGeom>
                <a:avLst/>
                <a:gdLst/>
                <a:ahLst/>
                <a:cxnLst/>
                <a:rect l="l" t="t" r="r" b="b"/>
                <a:pathLst>
                  <a:path w="6841" h="886" extrusionOk="0">
                    <a:moveTo>
                      <a:pt x="474" y="1"/>
                    </a:moveTo>
                    <a:cubicBezTo>
                      <a:pt x="212" y="1"/>
                      <a:pt x="0" y="178"/>
                      <a:pt x="0" y="439"/>
                    </a:cubicBezTo>
                    <a:cubicBezTo>
                      <a:pt x="0" y="673"/>
                      <a:pt x="212" y="885"/>
                      <a:pt x="474" y="885"/>
                    </a:cubicBezTo>
                    <a:lnTo>
                      <a:pt x="6402" y="885"/>
                    </a:lnTo>
                    <a:cubicBezTo>
                      <a:pt x="6664" y="885"/>
                      <a:pt x="6841" y="673"/>
                      <a:pt x="6841" y="439"/>
                    </a:cubicBezTo>
                    <a:cubicBezTo>
                      <a:pt x="6841" y="178"/>
                      <a:pt x="6664" y="1"/>
                      <a:pt x="6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089991" y="3189727"/>
                <a:ext cx="109712" cy="31437"/>
              </a:xfrm>
              <a:custGeom>
                <a:avLst/>
                <a:gdLst/>
                <a:ahLst/>
                <a:cxnLst/>
                <a:rect l="l" t="t" r="r" b="b"/>
                <a:pathLst>
                  <a:path w="3092" h="886" extrusionOk="0">
                    <a:moveTo>
                      <a:pt x="467" y="1"/>
                    </a:moveTo>
                    <a:cubicBezTo>
                      <a:pt x="205" y="1"/>
                      <a:pt x="0" y="178"/>
                      <a:pt x="0" y="439"/>
                    </a:cubicBezTo>
                    <a:cubicBezTo>
                      <a:pt x="0" y="673"/>
                      <a:pt x="205" y="885"/>
                      <a:pt x="467" y="885"/>
                    </a:cubicBezTo>
                    <a:lnTo>
                      <a:pt x="2653" y="885"/>
                    </a:lnTo>
                    <a:cubicBezTo>
                      <a:pt x="2887" y="885"/>
                      <a:pt x="3092" y="673"/>
                      <a:pt x="3092" y="439"/>
                    </a:cubicBezTo>
                    <a:cubicBezTo>
                      <a:pt x="3092" y="178"/>
                      <a:pt x="2887"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4246855" y="3189727"/>
                <a:ext cx="111734" cy="31437"/>
              </a:xfrm>
              <a:custGeom>
                <a:avLst/>
                <a:gdLst/>
                <a:ahLst/>
                <a:cxnLst/>
                <a:rect l="l" t="t" r="r" b="b"/>
                <a:pathLst>
                  <a:path w="3149" h="886" extrusionOk="0">
                    <a:moveTo>
                      <a:pt x="468" y="1"/>
                    </a:moveTo>
                    <a:cubicBezTo>
                      <a:pt x="206" y="1"/>
                      <a:pt x="1" y="178"/>
                      <a:pt x="1" y="439"/>
                    </a:cubicBezTo>
                    <a:cubicBezTo>
                      <a:pt x="1" y="673"/>
                      <a:pt x="206" y="885"/>
                      <a:pt x="468" y="885"/>
                    </a:cubicBezTo>
                    <a:lnTo>
                      <a:pt x="2710" y="885"/>
                    </a:lnTo>
                    <a:cubicBezTo>
                      <a:pt x="2944" y="885"/>
                      <a:pt x="3149" y="673"/>
                      <a:pt x="3149" y="439"/>
                    </a:cubicBezTo>
                    <a:cubicBezTo>
                      <a:pt x="3149" y="178"/>
                      <a:pt x="2944" y="1"/>
                      <a:pt x="2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4415038" y="3189727"/>
                <a:ext cx="74336" cy="31437"/>
              </a:xfrm>
              <a:custGeom>
                <a:avLst/>
                <a:gdLst/>
                <a:ahLst/>
                <a:cxnLst/>
                <a:rect l="l" t="t" r="r" b="b"/>
                <a:pathLst>
                  <a:path w="2095" h="886" extrusionOk="0">
                    <a:moveTo>
                      <a:pt x="446" y="1"/>
                    </a:moveTo>
                    <a:cubicBezTo>
                      <a:pt x="177" y="1"/>
                      <a:pt x="1" y="178"/>
                      <a:pt x="1" y="439"/>
                    </a:cubicBezTo>
                    <a:cubicBezTo>
                      <a:pt x="1" y="673"/>
                      <a:pt x="177" y="885"/>
                      <a:pt x="446" y="885"/>
                    </a:cubicBezTo>
                    <a:lnTo>
                      <a:pt x="1656" y="885"/>
                    </a:lnTo>
                    <a:cubicBezTo>
                      <a:pt x="1918" y="885"/>
                      <a:pt x="2095" y="673"/>
                      <a:pt x="2095" y="439"/>
                    </a:cubicBezTo>
                    <a:cubicBezTo>
                      <a:pt x="2095" y="178"/>
                      <a:pt x="1918" y="1"/>
                      <a:pt x="1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3640156" y="3268034"/>
                <a:ext cx="231239" cy="32431"/>
              </a:xfrm>
              <a:custGeom>
                <a:avLst/>
                <a:gdLst/>
                <a:ahLst/>
                <a:cxnLst/>
                <a:rect l="l" t="t" r="r" b="b"/>
                <a:pathLst>
                  <a:path w="6517" h="914" extrusionOk="0">
                    <a:moveTo>
                      <a:pt x="475" y="1"/>
                    </a:moveTo>
                    <a:cubicBezTo>
                      <a:pt x="206" y="1"/>
                      <a:pt x="1" y="206"/>
                      <a:pt x="1" y="475"/>
                    </a:cubicBezTo>
                    <a:cubicBezTo>
                      <a:pt x="1" y="708"/>
                      <a:pt x="206" y="914"/>
                      <a:pt x="475" y="914"/>
                    </a:cubicBezTo>
                    <a:lnTo>
                      <a:pt x="6042" y="914"/>
                    </a:lnTo>
                    <a:cubicBezTo>
                      <a:pt x="6311" y="914"/>
                      <a:pt x="6516" y="708"/>
                      <a:pt x="6516" y="475"/>
                    </a:cubicBezTo>
                    <a:cubicBezTo>
                      <a:pt x="6516" y="206"/>
                      <a:pt x="6311" y="1"/>
                      <a:pt x="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3916274" y="3268034"/>
                <a:ext cx="61811" cy="32431"/>
              </a:xfrm>
              <a:custGeom>
                <a:avLst/>
                <a:gdLst/>
                <a:ahLst/>
                <a:cxnLst/>
                <a:rect l="l" t="t" r="r" b="b"/>
                <a:pathLst>
                  <a:path w="1742" h="914" extrusionOk="0">
                    <a:moveTo>
                      <a:pt x="439" y="1"/>
                    </a:moveTo>
                    <a:cubicBezTo>
                      <a:pt x="206" y="1"/>
                      <a:pt x="1" y="206"/>
                      <a:pt x="1" y="475"/>
                    </a:cubicBezTo>
                    <a:cubicBezTo>
                      <a:pt x="1" y="708"/>
                      <a:pt x="206" y="914"/>
                      <a:pt x="439" y="914"/>
                    </a:cubicBezTo>
                    <a:lnTo>
                      <a:pt x="1295" y="914"/>
                    </a:lnTo>
                    <a:cubicBezTo>
                      <a:pt x="1564" y="914"/>
                      <a:pt x="1741" y="708"/>
                      <a:pt x="1741" y="475"/>
                    </a:cubicBezTo>
                    <a:cubicBezTo>
                      <a:pt x="1741" y="206"/>
                      <a:pt x="1564"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041772" y="3268034"/>
                <a:ext cx="184048" cy="32431"/>
              </a:xfrm>
              <a:custGeom>
                <a:avLst/>
                <a:gdLst/>
                <a:ahLst/>
                <a:cxnLst/>
                <a:rect l="l" t="t" r="r" b="b"/>
                <a:pathLst>
                  <a:path w="5187" h="914" extrusionOk="0">
                    <a:moveTo>
                      <a:pt x="475" y="1"/>
                    </a:moveTo>
                    <a:cubicBezTo>
                      <a:pt x="206" y="1"/>
                      <a:pt x="1" y="206"/>
                      <a:pt x="1" y="475"/>
                    </a:cubicBezTo>
                    <a:cubicBezTo>
                      <a:pt x="1" y="708"/>
                      <a:pt x="206" y="914"/>
                      <a:pt x="475" y="914"/>
                    </a:cubicBezTo>
                    <a:lnTo>
                      <a:pt x="4720" y="914"/>
                    </a:lnTo>
                    <a:cubicBezTo>
                      <a:pt x="4981" y="914"/>
                      <a:pt x="5186" y="708"/>
                      <a:pt x="5186" y="475"/>
                    </a:cubicBezTo>
                    <a:cubicBezTo>
                      <a:pt x="5186" y="206"/>
                      <a:pt x="4981" y="1"/>
                      <a:pt x="4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258174" y="3268034"/>
                <a:ext cx="150623" cy="32431"/>
              </a:xfrm>
              <a:custGeom>
                <a:avLst/>
                <a:gdLst/>
                <a:ahLst/>
                <a:cxnLst/>
                <a:rect l="l" t="t" r="r" b="b"/>
                <a:pathLst>
                  <a:path w="4245" h="914" extrusionOk="0">
                    <a:moveTo>
                      <a:pt x="446" y="1"/>
                    </a:moveTo>
                    <a:cubicBezTo>
                      <a:pt x="212" y="1"/>
                      <a:pt x="0" y="206"/>
                      <a:pt x="0" y="475"/>
                    </a:cubicBezTo>
                    <a:cubicBezTo>
                      <a:pt x="0" y="708"/>
                      <a:pt x="212" y="914"/>
                      <a:pt x="446" y="914"/>
                    </a:cubicBezTo>
                    <a:lnTo>
                      <a:pt x="3778" y="914"/>
                    </a:lnTo>
                    <a:cubicBezTo>
                      <a:pt x="4040" y="914"/>
                      <a:pt x="4245" y="708"/>
                      <a:pt x="4245" y="475"/>
                    </a:cubicBezTo>
                    <a:cubicBezTo>
                      <a:pt x="4245" y="206"/>
                      <a:pt x="4040"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130653" y="2643772"/>
                <a:ext cx="381827" cy="32431"/>
              </a:xfrm>
              <a:custGeom>
                <a:avLst/>
                <a:gdLst/>
                <a:ahLst/>
                <a:cxnLst/>
                <a:rect l="l" t="t" r="r" b="b"/>
                <a:pathLst>
                  <a:path w="10761" h="914" extrusionOk="0">
                    <a:moveTo>
                      <a:pt x="446" y="1"/>
                    </a:moveTo>
                    <a:cubicBezTo>
                      <a:pt x="177" y="1"/>
                      <a:pt x="0" y="206"/>
                      <a:pt x="0" y="468"/>
                    </a:cubicBezTo>
                    <a:cubicBezTo>
                      <a:pt x="0" y="708"/>
                      <a:pt x="177" y="914"/>
                      <a:pt x="446" y="914"/>
                    </a:cubicBezTo>
                    <a:lnTo>
                      <a:pt x="10315" y="914"/>
                    </a:lnTo>
                    <a:cubicBezTo>
                      <a:pt x="10555" y="914"/>
                      <a:pt x="10760" y="708"/>
                      <a:pt x="10760" y="468"/>
                    </a:cubicBezTo>
                    <a:cubicBezTo>
                      <a:pt x="10760" y="206"/>
                      <a:pt x="10555"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199665" y="2575754"/>
                <a:ext cx="74336" cy="32431"/>
              </a:xfrm>
              <a:custGeom>
                <a:avLst/>
                <a:gdLst/>
                <a:ahLst/>
                <a:cxnLst/>
                <a:rect l="l" t="t" r="r" b="b"/>
                <a:pathLst>
                  <a:path w="2095" h="914" extrusionOk="0">
                    <a:moveTo>
                      <a:pt x="446" y="1"/>
                    </a:moveTo>
                    <a:cubicBezTo>
                      <a:pt x="206" y="1"/>
                      <a:pt x="1" y="206"/>
                      <a:pt x="1" y="439"/>
                    </a:cubicBezTo>
                    <a:cubicBezTo>
                      <a:pt x="1" y="708"/>
                      <a:pt x="206" y="913"/>
                      <a:pt x="446" y="913"/>
                    </a:cubicBezTo>
                    <a:lnTo>
                      <a:pt x="1649" y="913"/>
                    </a:lnTo>
                    <a:cubicBezTo>
                      <a:pt x="1890" y="913"/>
                      <a:pt x="2095" y="708"/>
                      <a:pt x="2095" y="439"/>
                    </a:cubicBezTo>
                    <a:cubicBezTo>
                      <a:pt x="2095" y="206"/>
                      <a:pt x="1890" y="1"/>
                      <a:pt x="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3988337" y="2575754"/>
                <a:ext cx="177980" cy="32431"/>
              </a:xfrm>
              <a:custGeom>
                <a:avLst/>
                <a:gdLst/>
                <a:ahLst/>
                <a:cxnLst/>
                <a:rect l="l" t="t" r="r" b="b"/>
                <a:pathLst>
                  <a:path w="5016" h="914" extrusionOk="0">
                    <a:moveTo>
                      <a:pt x="474" y="1"/>
                    </a:moveTo>
                    <a:cubicBezTo>
                      <a:pt x="212" y="1"/>
                      <a:pt x="0" y="206"/>
                      <a:pt x="0" y="439"/>
                    </a:cubicBezTo>
                    <a:cubicBezTo>
                      <a:pt x="0" y="708"/>
                      <a:pt x="212" y="913"/>
                      <a:pt x="474" y="913"/>
                    </a:cubicBezTo>
                    <a:lnTo>
                      <a:pt x="4570" y="913"/>
                    </a:lnTo>
                    <a:cubicBezTo>
                      <a:pt x="4811" y="913"/>
                      <a:pt x="5016" y="708"/>
                      <a:pt x="5016" y="439"/>
                    </a:cubicBezTo>
                    <a:cubicBezTo>
                      <a:pt x="5016" y="206"/>
                      <a:pt x="4811" y="1"/>
                      <a:pt x="4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4299084" y="2575754"/>
                <a:ext cx="213392" cy="32431"/>
              </a:xfrm>
              <a:custGeom>
                <a:avLst/>
                <a:gdLst/>
                <a:ahLst/>
                <a:cxnLst/>
                <a:rect l="l" t="t" r="r" b="b"/>
                <a:pathLst>
                  <a:path w="6014" h="914" extrusionOk="0">
                    <a:moveTo>
                      <a:pt x="474" y="1"/>
                    </a:moveTo>
                    <a:cubicBezTo>
                      <a:pt x="205" y="1"/>
                      <a:pt x="0" y="206"/>
                      <a:pt x="0" y="439"/>
                    </a:cubicBezTo>
                    <a:cubicBezTo>
                      <a:pt x="0" y="708"/>
                      <a:pt x="205" y="913"/>
                      <a:pt x="474" y="913"/>
                    </a:cubicBezTo>
                    <a:lnTo>
                      <a:pt x="5568" y="913"/>
                    </a:lnTo>
                    <a:cubicBezTo>
                      <a:pt x="5808" y="913"/>
                      <a:pt x="6013" y="708"/>
                      <a:pt x="6013" y="439"/>
                    </a:cubicBezTo>
                    <a:cubicBezTo>
                      <a:pt x="6013" y="206"/>
                      <a:pt x="5808" y="1"/>
                      <a:pt x="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4112806" y="2723109"/>
                <a:ext cx="109996" cy="32431"/>
              </a:xfrm>
              <a:custGeom>
                <a:avLst/>
                <a:gdLst/>
                <a:ahLst/>
                <a:cxnLst/>
                <a:rect l="l" t="t" r="r" b="b"/>
                <a:pathLst>
                  <a:path w="3100" h="914" extrusionOk="0">
                    <a:moveTo>
                      <a:pt x="475" y="0"/>
                    </a:moveTo>
                    <a:cubicBezTo>
                      <a:pt x="206" y="0"/>
                      <a:pt x="1" y="206"/>
                      <a:pt x="1" y="446"/>
                    </a:cubicBezTo>
                    <a:cubicBezTo>
                      <a:pt x="1" y="708"/>
                      <a:pt x="206" y="913"/>
                      <a:pt x="475" y="913"/>
                    </a:cubicBezTo>
                    <a:lnTo>
                      <a:pt x="2654" y="913"/>
                    </a:lnTo>
                    <a:cubicBezTo>
                      <a:pt x="2894" y="913"/>
                      <a:pt x="3100" y="708"/>
                      <a:pt x="3100" y="446"/>
                    </a:cubicBezTo>
                    <a:cubicBezTo>
                      <a:pt x="3100" y="206"/>
                      <a:pt x="2894" y="0"/>
                      <a:pt x="2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269705" y="2723109"/>
                <a:ext cx="111983" cy="32431"/>
              </a:xfrm>
              <a:custGeom>
                <a:avLst/>
                <a:gdLst/>
                <a:ahLst/>
                <a:cxnLst/>
                <a:rect l="l" t="t" r="r" b="b"/>
                <a:pathLst>
                  <a:path w="3156" h="914" extrusionOk="0">
                    <a:moveTo>
                      <a:pt x="446" y="0"/>
                    </a:moveTo>
                    <a:cubicBezTo>
                      <a:pt x="206" y="0"/>
                      <a:pt x="0" y="206"/>
                      <a:pt x="0" y="446"/>
                    </a:cubicBezTo>
                    <a:cubicBezTo>
                      <a:pt x="0" y="708"/>
                      <a:pt x="206" y="913"/>
                      <a:pt x="446" y="913"/>
                    </a:cubicBezTo>
                    <a:lnTo>
                      <a:pt x="2717" y="913"/>
                    </a:lnTo>
                    <a:cubicBezTo>
                      <a:pt x="2950" y="913"/>
                      <a:pt x="3156" y="708"/>
                      <a:pt x="3156" y="446"/>
                    </a:cubicBezTo>
                    <a:cubicBezTo>
                      <a:pt x="3156" y="206"/>
                      <a:pt x="2950" y="0"/>
                      <a:pt x="2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428840" y="2723109"/>
                <a:ext cx="89913" cy="32431"/>
              </a:xfrm>
              <a:custGeom>
                <a:avLst/>
                <a:gdLst/>
                <a:ahLst/>
                <a:cxnLst/>
                <a:rect l="l" t="t" r="r" b="b"/>
                <a:pathLst>
                  <a:path w="2534" h="914" extrusionOk="0">
                    <a:moveTo>
                      <a:pt x="439" y="0"/>
                    </a:moveTo>
                    <a:cubicBezTo>
                      <a:pt x="177" y="0"/>
                      <a:pt x="1" y="206"/>
                      <a:pt x="1" y="446"/>
                    </a:cubicBezTo>
                    <a:cubicBezTo>
                      <a:pt x="1" y="708"/>
                      <a:pt x="177" y="913"/>
                      <a:pt x="439" y="913"/>
                    </a:cubicBezTo>
                    <a:lnTo>
                      <a:pt x="2088" y="913"/>
                    </a:lnTo>
                    <a:cubicBezTo>
                      <a:pt x="2328" y="913"/>
                      <a:pt x="2533" y="708"/>
                      <a:pt x="2533" y="446"/>
                    </a:cubicBezTo>
                    <a:cubicBezTo>
                      <a:pt x="2533" y="206"/>
                      <a:pt x="232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187140" y="2802694"/>
                <a:ext cx="122521" cy="32396"/>
              </a:xfrm>
              <a:custGeom>
                <a:avLst/>
                <a:gdLst/>
                <a:ahLst/>
                <a:cxnLst/>
                <a:rect l="l" t="t" r="r" b="b"/>
                <a:pathLst>
                  <a:path w="3453" h="913" extrusionOk="0">
                    <a:moveTo>
                      <a:pt x="446" y="0"/>
                    </a:moveTo>
                    <a:cubicBezTo>
                      <a:pt x="205" y="0"/>
                      <a:pt x="0" y="205"/>
                      <a:pt x="0" y="439"/>
                    </a:cubicBezTo>
                    <a:cubicBezTo>
                      <a:pt x="0" y="707"/>
                      <a:pt x="205" y="913"/>
                      <a:pt x="446" y="913"/>
                    </a:cubicBezTo>
                    <a:lnTo>
                      <a:pt x="2978" y="913"/>
                    </a:lnTo>
                    <a:cubicBezTo>
                      <a:pt x="3240" y="913"/>
                      <a:pt x="3452" y="707"/>
                      <a:pt x="3452" y="439"/>
                    </a:cubicBezTo>
                    <a:cubicBezTo>
                      <a:pt x="3452" y="205"/>
                      <a:pt x="3240" y="0"/>
                      <a:pt x="2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3939372" y="2802694"/>
                <a:ext cx="61527" cy="32396"/>
              </a:xfrm>
              <a:custGeom>
                <a:avLst/>
                <a:gdLst/>
                <a:ahLst/>
                <a:cxnLst/>
                <a:rect l="l" t="t" r="r" b="b"/>
                <a:pathLst>
                  <a:path w="1734" h="913" extrusionOk="0">
                    <a:moveTo>
                      <a:pt x="439" y="0"/>
                    </a:moveTo>
                    <a:cubicBezTo>
                      <a:pt x="206" y="0"/>
                      <a:pt x="1" y="205"/>
                      <a:pt x="1" y="439"/>
                    </a:cubicBezTo>
                    <a:cubicBezTo>
                      <a:pt x="1" y="707"/>
                      <a:pt x="206" y="913"/>
                      <a:pt x="439" y="913"/>
                    </a:cubicBezTo>
                    <a:lnTo>
                      <a:pt x="1295" y="913"/>
                    </a:lnTo>
                    <a:cubicBezTo>
                      <a:pt x="1529" y="913"/>
                      <a:pt x="1734" y="707"/>
                      <a:pt x="1734" y="439"/>
                    </a:cubicBezTo>
                    <a:cubicBezTo>
                      <a:pt x="1734" y="205"/>
                      <a:pt x="1529"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4031234" y="2802694"/>
                <a:ext cx="99457" cy="32396"/>
              </a:xfrm>
              <a:custGeom>
                <a:avLst/>
                <a:gdLst/>
                <a:ahLst/>
                <a:cxnLst/>
                <a:rect l="l" t="t" r="r" b="b"/>
                <a:pathLst>
                  <a:path w="2803" h="913" extrusionOk="0">
                    <a:moveTo>
                      <a:pt x="447" y="0"/>
                    </a:moveTo>
                    <a:cubicBezTo>
                      <a:pt x="206" y="0"/>
                      <a:pt x="1" y="205"/>
                      <a:pt x="1" y="439"/>
                    </a:cubicBezTo>
                    <a:cubicBezTo>
                      <a:pt x="1" y="707"/>
                      <a:pt x="206" y="913"/>
                      <a:pt x="447" y="913"/>
                    </a:cubicBezTo>
                    <a:lnTo>
                      <a:pt x="2328" y="913"/>
                    </a:lnTo>
                    <a:cubicBezTo>
                      <a:pt x="2597" y="913"/>
                      <a:pt x="2802" y="707"/>
                      <a:pt x="2802" y="439"/>
                    </a:cubicBezTo>
                    <a:cubicBezTo>
                      <a:pt x="2802" y="205"/>
                      <a:pt x="2597" y="0"/>
                      <a:pt x="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4369089" y="2802694"/>
                <a:ext cx="149665" cy="32396"/>
              </a:xfrm>
              <a:custGeom>
                <a:avLst/>
                <a:gdLst/>
                <a:ahLst/>
                <a:cxnLst/>
                <a:rect l="l" t="t" r="r" b="b"/>
                <a:pathLst>
                  <a:path w="4218" h="913" extrusionOk="0">
                    <a:moveTo>
                      <a:pt x="447" y="0"/>
                    </a:moveTo>
                    <a:cubicBezTo>
                      <a:pt x="206" y="0"/>
                      <a:pt x="1" y="205"/>
                      <a:pt x="1" y="439"/>
                    </a:cubicBezTo>
                    <a:cubicBezTo>
                      <a:pt x="1" y="707"/>
                      <a:pt x="206" y="913"/>
                      <a:pt x="447" y="913"/>
                    </a:cubicBezTo>
                    <a:lnTo>
                      <a:pt x="3772" y="913"/>
                    </a:lnTo>
                    <a:cubicBezTo>
                      <a:pt x="4040" y="913"/>
                      <a:pt x="4217" y="707"/>
                      <a:pt x="4217" y="439"/>
                    </a:cubicBezTo>
                    <a:cubicBezTo>
                      <a:pt x="4217" y="205"/>
                      <a:pt x="4040" y="0"/>
                      <a:pt x="3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40"/>
            <p:cNvGrpSpPr/>
            <p:nvPr/>
          </p:nvGrpSpPr>
          <p:grpSpPr>
            <a:xfrm>
              <a:off x="1158100" y="913806"/>
              <a:ext cx="1910430" cy="3689957"/>
              <a:chOff x="3445647" y="3610431"/>
              <a:chExt cx="598187" cy="1155422"/>
            </a:xfrm>
          </p:grpSpPr>
          <p:sp>
            <p:nvSpPr>
              <p:cNvPr id="816" name="Google Shape;816;p40"/>
              <p:cNvSpPr/>
              <p:nvPr/>
            </p:nvSpPr>
            <p:spPr>
              <a:xfrm>
                <a:off x="3891188" y="4339258"/>
                <a:ext cx="69049" cy="149630"/>
              </a:xfrm>
              <a:custGeom>
                <a:avLst/>
                <a:gdLst/>
                <a:ahLst/>
                <a:cxnLst/>
                <a:rect l="l" t="t" r="r" b="b"/>
                <a:pathLst>
                  <a:path w="1946" h="4217" extrusionOk="0">
                    <a:moveTo>
                      <a:pt x="822" y="0"/>
                    </a:moveTo>
                    <a:cubicBezTo>
                      <a:pt x="730" y="0"/>
                      <a:pt x="639" y="17"/>
                      <a:pt x="559" y="53"/>
                    </a:cubicBezTo>
                    <a:cubicBezTo>
                      <a:pt x="262" y="201"/>
                      <a:pt x="57" y="463"/>
                      <a:pt x="29" y="789"/>
                    </a:cubicBezTo>
                    <a:cubicBezTo>
                      <a:pt x="0" y="965"/>
                      <a:pt x="29" y="1142"/>
                      <a:pt x="57" y="1319"/>
                    </a:cubicBezTo>
                    <a:cubicBezTo>
                      <a:pt x="177" y="1970"/>
                      <a:pt x="297" y="2649"/>
                      <a:pt x="411" y="3293"/>
                    </a:cubicBezTo>
                    <a:cubicBezTo>
                      <a:pt x="498" y="3691"/>
                      <a:pt x="528" y="4217"/>
                      <a:pt x="1014" y="4217"/>
                    </a:cubicBezTo>
                    <a:cubicBezTo>
                      <a:pt x="1038" y="4217"/>
                      <a:pt x="1063" y="4215"/>
                      <a:pt x="1090" y="4213"/>
                    </a:cubicBezTo>
                    <a:cubicBezTo>
                      <a:pt x="1267" y="4213"/>
                      <a:pt x="1444" y="4149"/>
                      <a:pt x="1592" y="4036"/>
                    </a:cubicBezTo>
                    <a:cubicBezTo>
                      <a:pt x="1946" y="3710"/>
                      <a:pt x="1826" y="3059"/>
                      <a:pt x="1797" y="2649"/>
                    </a:cubicBezTo>
                    <a:cubicBezTo>
                      <a:pt x="1797" y="2055"/>
                      <a:pt x="1741" y="1496"/>
                      <a:pt x="1649" y="937"/>
                    </a:cubicBezTo>
                    <a:cubicBezTo>
                      <a:pt x="1620" y="704"/>
                      <a:pt x="1564" y="463"/>
                      <a:pt x="1415" y="258"/>
                    </a:cubicBezTo>
                    <a:cubicBezTo>
                      <a:pt x="1271" y="94"/>
                      <a:pt x="1040" y="0"/>
                      <a:pt x="822"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3905736" y="4458334"/>
                <a:ext cx="138098" cy="51237"/>
              </a:xfrm>
              <a:custGeom>
                <a:avLst/>
                <a:gdLst/>
                <a:ahLst/>
                <a:cxnLst/>
                <a:rect l="l" t="t" r="r" b="b"/>
                <a:pathLst>
                  <a:path w="3892" h="1444" extrusionOk="0">
                    <a:moveTo>
                      <a:pt x="1416" y="1"/>
                    </a:moveTo>
                    <a:cubicBezTo>
                      <a:pt x="1359" y="1"/>
                      <a:pt x="1267" y="1"/>
                      <a:pt x="1210" y="29"/>
                    </a:cubicBezTo>
                    <a:cubicBezTo>
                      <a:pt x="800" y="85"/>
                      <a:pt x="418" y="149"/>
                      <a:pt x="1" y="234"/>
                    </a:cubicBezTo>
                    <a:cubicBezTo>
                      <a:pt x="64" y="468"/>
                      <a:pt x="93" y="708"/>
                      <a:pt x="64" y="970"/>
                    </a:cubicBezTo>
                    <a:lnTo>
                      <a:pt x="64" y="1295"/>
                    </a:lnTo>
                    <a:cubicBezTo>
                      <a:pt x="93" y="1387"/>
                      <a:pt x="149" y="1444"/>
                      <a:pt x="241" y="1444"/>
                    </a:cubicBezTo>
                    <a:lnTo>
                      <a:pt x="3276" y="1444"/>
                    </a:lnTo>
                    <a:cubicBezTo>
                      <a:pt x="3389" y="1444"/>
                      <a:pt x="3510" y="1415"/>
                      <a:pt x="3658" y="1415"/>
                    </a:cubicBezTo>
                    <a:cubicBezTo>
                      <a:pt x="3743" y="1415"/>
                      <a:pt x="3863" y="1352"/>
                      <a:pt x="3863" y="1239"/>
                    </a:cubicBezTo>
                    <a:cubicBezTo>
                      <a:pt x="3892" y="736"/>
                      <a:pt x="2010" y="383"/>
                      <a:pt x="1684" y="149"/>
                    </a:cubicBezTo>
                    <a:cubicBezTo>
                      <a:pt x="1592" y="85"/>
                      <a:pt x="1507" y="29"/>
                      <a:pt x="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3531476" y="4605511"/>
                <a:ext cx="69084" cy="128979"/>
              </a:xfrm>
              <a:custGeom>
                <a:avLst/>
                <a:gdLst/>
                <a:ahLst/>
                <a:cxnLst/>
                <a:rect l="l" t="t" r="r" b="b"/>
                <a:pathLst>
                  <a:path w="1947" h="3635" extrusionOk="0">
                    <a:moveTo>
                      <a:pt x="993" y="0"/>
                    </a:moveTo>
                    <a:cubicBezTo>
                      <a:pt x="754" y="0"/>
                      <a:pt x="514" y="90"/>
                      <a:pt x="383" y="246"/>
                    </a:cubicBezTo>
                    <a:cubicBezTo>
                      <a:pt x="291" y="359"/>
                      <a:pt x="263" y="508"/>
                      <a:pt x="234" y="628"/>
                    </a:cubicBezTo>
                    <a:cubicBezTo>
                      <a:pt x="1" y="1597"/>
                      <a:pt x="234" y="2630"/>
                      <a:pt x="319" y="3634"/>
                    </a:cubicBezTo>
                    <a:cubicBezTo>
                      <a:pt x="708" y="3571"/>
                      <a:pt x="1090" y="3514"/>
                      <a:pt x="1472" y="3429"/>
                    </a:cubicBezTo>
                    <a:cubicBezTo>
                      <a:pt x="1501" y="3429"/>
                      <a:pt x="1557" y="3429"/>
                      <a:pt x="1593" y="3366"/>
                    </a:cubicBezTo>
                    <a:cubicBezTo>
                      <a:pt x="1621" y="3366"/>
                      <a:pt x="1621" y="3309"/>
                      <a:pt x="1621" y="3281"/>
                    </a:cubicBezTo>
                    <a:cubicBezTo>
                      <a:pt x="1677" y="2630"/>
                      <a:pt x="1734" y="2014"/>
                      <a:pt x="1798" y="1364"/>
                    </a:cubicBezTo>
                    <a:cubicBezTo>
                      <a:pt x="1826" y="1130"/>
                      <a:pt x="1946" y="656"/>
                      <a:pt x="1854" y="423"/>
                    </a:cubicBezTo>
                    <a:cubicBezTo>
                      <a:pt x="1734" y="210"/>
                      <a:pt x="1295" y="34"/>
                      <a:pt x="1090" y="5"/>
                    </a:cubicBezTo>
                    <a:cubicBezTo>
                      <a:pt x="1058" y="2"/>
                      <a:pt x="1026" y="0"/>
                      <a:pt x="993"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3591972" y="3683204"/>
                <a:ext cx="60782" cy="130930"/>
              </a:xfrm>
              <a:custGeom>
                <a:avLst/>
                <a:gdLst/>
                <a:ahLst/>
                <a:cxnLst/>
                <a:rect l="l" t="t" r="r" b="b"/>
                <a:pathLst>
                  <a:path w="1713" h="3690" extrusionOk="0">
                    <a:moveTo>
                      <a:pt x="206" y="1"/>
                    </a:moveTo>
                    <a:cubicBezTo>
                      <a:pt x="149" y="1"/>
                      <a:pt x="93" y="1"/>
                      <a:pt x="64" y="29"/>
                    </a:cubicBezTo>
                    <a:cubicBezTo>
                      <a:pt x="1" y="65"/>
                      <a:pt x="1" y="178"/>
                      <a:pt x="1" y="270"/>
                    </a:cubicBezTo>
                    <a:cubicBezTo>
                      <a:pt x="1" y="418"/>
                      <a:pt x="29" y="560"/>
                      <a:pt x="64" y="708"/>
                    </a:cubicBezTo>
                    <a:lnTo>
                      <a:pt x="64" y="829"/>
                    </a:lnTo>
                    <a:cubicBezTo>
                      <a:pt x="121" y="1154"/>
                      <a:pt x="64" y="1479"/>
                      <a:pt x="29" y="1798"/>
                    </a:cubicBezTo>
                    <a:cubicBezTo>
                      <a:pt x="29" y="1862"/>
                      <a:pt x="1" y="1946"/>
                      <a:pt x="1" y="1975"/>
                    </a:cubicBezTo>
                    <a:cubicBezTo>
                      <a:pt x="1" y="2152"/>
                      <a:pt x="1" y="2300"/>
                      <a:pt x="64" y="2477"/>
                    </a:cubicBezTo>
                    <a:cubicBezTo>
                      <a:pt x="121" y="2859"/>
                      <a:pt x="475" y="3630"/>
                      <a:pt x="949" y="3687"/>
                    </a:cubicBezTo>
                    <a:cubicBezTo>
                      <a:pt x="957" y="3689"/>
                      <a:pt x="965" y="3690"/>
                      <a:pt x="973" y="3690"/>
                    </a:cubicBezTo>
                    <a:cubicBezTo>
                      <a:pt x="1079" y="3690"/>
                      <a:pt x="1188" y="3532"/>
                      <a:pt x="1267" y="3453"/>
                    </a:cubicBezTo>
                    <a:cubicBezTo>
                      <a:pt x="1479" y="3184"/>
                      <a:pt x="1656" y="2859"/>
                      <a:pt x="1713" y="2505"/>
                    </a:cubicBezTo>
                    <a:cubicBezTo>
                      <a:pt x="1713" y="2328"/>
                      <a:pt x="1713" y="2152"/>
                      <a:pt x="1684" y="2010"/>
                    </a:cubicBezTo>
                    <a:cubicBezTo>
                      <a:pt x="1656" y="1741"/>
                      <a:pt x="1656" y="1508"/>
                      <a:pt x="1621" y="1267"/>
                    </a:cubicBezTo>
                    <a:cubicBezTo>
                      <a:pt x="1621" y="1154"/>
                      <a:pt x="1592" y="1034"/>
                      <a:pt x="1592" y="914"/>
                    </a:cubicBezTo>
                    <a:cubicBezTo>
                      <a:pt x="1536" y="708"/>
                      <a:pt x="1444" y="503"/>
                      <a:pt x="1302" y="355"/>
                    </a:cubicBezTo>
                    <a:cubicBezTo>
                      <a:pt x="1034" y="29"/>
                      <a:pt x="595" y="1"/>
                      <a:pt x="206"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3591972" y="3690939"/>
                <a:ext cx="53508" cy="43537"/>
              </a:xfrm>
              <a:custGeom>
                <a:avLst/>
                <a:gdLst/>
                <a:ahLst/>
                <a:cxnLst/>
                <a:rect l="l" t="t" r="r" b="b"/>
                <a:pathLst>
                  <a:path w="1508" h="1227" extrusionOk="0">
                    <a:moveTo>
                      <a:pt x="681" y="1"/>
                    </a:moveTo>
                    <a:cubicBezTo>
                      <a:pt x="528" y="1"/>
                      <a:pt x="382" y="53"/>
                      <a:pt x="270" y="165"/>
                    </a:cubicBezTo>
                    <a:cubicBezTo>
                      <a:pt x="241" y="200"/>
                      <a:pt x="206" y="229"/>
                      <a:pt x="178" y="257"/>
                    </a:cubicBezTo>
                    <a:cubicBezTo>
                      <a:pt x="149" y="285"/>
                      <a:pt x="93" y="285"/>
                      <a:pt x="64" y="314"/>
                    </a:cubicBezTo>
                    <a:cubicBezTo>
                      <a:pt x="1" y="342"/>
                      <a:pt x="29" y="405"/>
                      <a:pt x="29" y="434"/>
                    </a:cubicBezTo>
                    <a:cubicBezTo>
                      <a:pt x="64" y="554"/>
                      <a:pt x="64" y="696"/>
                      <a:pt x="93" y="816"/>
                    </a:cubicBezTo>
                    <a:cubicBezTo>
                      <a:pt x="93" y="936"/>
                      <a:pt x="64" y="1085"/>
                      <a:pt x="64" y="1226"/>
                    </a:cubicBezTo>
                    <a:cubicBezTo>
                      <a:pt x="64" y="1226"/>
                      <a:pt x="736" y="1113"/>
                      <a:pt x="1005" y="1021"/>
                    </a:cubicBezTo>
                    <a:cubicBezTo>
                      <a:pt x="1154" y="993"/>
                      <a:pt x="1331" y="936"/>
                      <a:pt x="1508" y="872"/>
                    </a:cubicBezTo>
                    <a:lnTo>
                      <a:pt x="1508" y="788"/>
                    </a:lnTo>
                    <a:cubicBezTo>
                      <a:pt x="1508" y="696"/>
                      <a:pt x="1444" y="611"/>
                      <a:pt x="1416" y="519"/>
                    </a:cubicBezTo>
                    <a:cubicBezTo>
                      <a:pt x="1359" y="434"/>
                      <a:pt x="1331" y="377"/>
                      <a:pt x="1267" y="285"/>
                    </a:cubicBezTo>
                    <a:cubicBezTo>
                      <a:pt x="1182" y="200"/>
                      <a:pt x="1062" y="108"/>
                      <a:pt x="949" y="52"/>
                    </a:cubicBezTo>
                    <a:cubicBezTo>
                      <a:pt x="861" y="18"/>
                      <a:pt x="769"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3646437" y="3627817"/>
                <a:ext cx="21893" cy="47156"/>
              </a:xfrm>
              <a:custGeom>
                <a:avLst/>
                <a:gdLst/>
                <a:ahLst/>
                <a:cxnLst/>
                <a:rect l="l" t="t" r="r" b="b"/>
                <a:pathLst>
                  <a:path w="617" h="1329" extrusionOk="0">
                    <a:moveTo>
                      <a:pt x="213" y="0"/>
                    </a:moveTo>
                    <a:cubicBezTo>
                      <a:pt x="180" y="0"/>
                      <a:pt x="149" y="10"/>
                      <a:pt x="121" y="34"/>
                    </a:cubicBezTo>
                    <a:cubicBezTo>
                      <a:pt x="1" y="119"/>
                      <a:pt x="178" y="472"/>
                      <a:pt x="234" y="593"/>
                    </a:cubicBezTo>
                    <a:cubicBezTo>
                      <a:pt x="326" y="770"/>
                      <a:pt x="298" y="946"/>
                      <a:pt x="326" y="1123"/>
                    </a:cubicBezTo>
                    <a:cubicBezTo>
                      <a:pt x="326" y="1180"/>
                      <a:pt x="326" y="1237"/>
                      <a:pt x="355" y="1272"/>
                    </a:cubicBezTo>
                    <a:cubicBezTo>
                      <a:pt x="383" y="1300"/>
                      <a:pt x="439" y="1328"/>
                      <a:pt x="503" y="1328"/>
                    </a:cubicBezTo>
                    <a:cubicBezTo>
                      <a:pt x="560" y="1300"/>
                      <a:pt x="560" y="1237"/>
                      <a:pt x="588" y="1180"/>
                    </a:cubicBezTo>
                    <a:lnTo>
                      <a:pt x="588" y="918"/>
                    </a:lnTo>
                    <a:cubicBezTo>
                      <a:pt x="616" y="706"/>
                      <a:pt x="616" y="472"/>
                      <a:pt x="560" y="267"/>
                    </a:cubicBezTo>
                    <a:cubicBezTo>
                      <a:pt x="514" y="171"/>
                      <a:pt x="34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3656975" y="3663724"/>
                <a:ext cx="19870" cy="27180"/>
              </a:xfrm>
              <a:custGeom>
                <a:avLst/>
                <a:gdLst/>
                <a:ahLst/>
                <a:cxnLst/>
                <a:rect l="l" t="t" r="r" b="b"/>
                <a:pathLst>
                  <a:path w="560" h="766" extrusionOk="0">
                    <a:moveTo>
                      <a:pt x="214" y="0"/>
                    </a:moveTo>
                    <a:cubicBezTo>
                      <a:pt x="122" y="0"/>
                      <a:pt x="37" y="58"/>
                      <a:pt x="1" y="196"/>
                    </a:cubicBezTo>
                    <a:lnTo>
                      <a:pt x="142" y="755"/>
                    </a:lnTo>
                    <a:cubicBezTo>
                      <a:pt x="167" y="762"/>
                      <a:pt x="189" y="765"/>
                      <a:pt x="211" y="765"/>
                    </a:cubicBezTo>
                    <a:cubicBezTo>
                      <a:pt x="299" y="765"/>
                      <a:pt x="372" y="715"/>
                      <a:pt x="440" y="670"/>
                    </a:cubicBezTo>
                    <a:cubicBezTo>
                      <a:pt x="532" y="550"/>
                      <a:pt x="560" y="401"/>
                      <a:pt x="532" y="260"/>
                    </a:cubicBezTo>
                    <a:cubicBezTo>
                      <a:pt x="479" y="105"/>
                      <a:pt x="339" y="0"/>
                      <a:pt x="214"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3581683" y="3629165"/>
                <a:ext cx="84626" cy="101409"/>
              </a:xfrm>
              <a:custGeom>
                <a:avLst/>
                <a:gdLst/>
                <a:ahLst/>
                <a:cxnLst/>
                <a:rect l="l" t="t" r="r" b="b"/>
                <a:pathLst>
                  <a:path w="2385" h="2858" extrusionOk="0">
                    <a:moveTo>
                      <a:pt x="1958" y="1"/>
                    </a:moveTo>
                    <a:cubicBezTo>
                      <a:pt x="1709" y="1"/>
                      <a:pt x="1264" y="290"/>
                      <a:pt x="1062" y="314"/>
                    </a:cubicBezTo>
                    <a:cubicBezTo>
                      <a:pt x="850" y="378"/>
                      <a:pt x="496" y="434"/>
                      <a:pt x="319" y="583"/>
                    </a:cubicBezTo>
                    <a:cubicBezTo>
                      <a:pt x="1" y="937"/>
                      <a:pt x="57" y="1552"/>
                      <a:pt x="262" y="1998"/>
                    </a:cubicBezTo>
                    <a:cubicBezTo>
                      <a:pt x="291" y="2055"/>
                      <a:pt x="383" y="2260"/>
                      <a:pt x="411" y="2323"/>
                    </a:cubicBezTo>
                    <a:cubicBezTo>
                      <a:pt x="682" y="2729"/>
                      <a:pt x="1105" y="2858"/>
                      <a:pt x="1435" y="2858"/>
                    </a:cubicBezTo>
                    <a:cubicBezTo>
                      <a:pt x="1537" y="2858"/>
                      <a:pt x="1629" y="2846"/>
                      <a:pt x="1706" y="2826"/>
                    </a:cubicBezTo>
                    <a:cubicBezTo>
                      <a:pt x="2088" y="2734"/>
                      <a:pt x="2300" y="2408"/>
                      <a:pt x="2356" y="1970"/>
                    </a:cubicBezTo>
                    <a:cubicBezTo>
                      <a:pt x="2356" y="1906"/>
                      <a:pt x="2385" y="1644"/>
                      <a:pt x="2385" y="1552"/>
                    </a:cubicBezTo>
                    <a:cubicBezTo>
                      <a:pt x="2385" y="1057"/>
                      <a:pt x="2264" y="137"/>
                      <a:pt x="2059" y="24"/>
                    </a:cubicBezTo>
                    <a:cubicBezTo>
                      <a:pt x="2032" y="8"/>
                      <a:pt x="1997" y="1"/>
                      <a:pt x="1958"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3573167" y="3610431"/>
                <a:ext cx="94171" cy="76855"/>
              </a:xfrm>
              <a:custGeom>
                <a:avLst/>
                <a:gdLst/>
                <a:ahLst/>
                <a:cxnLst/>
                <a:rect l="l" t="t" r="r" b="b"/>
                <a:pathLst>
                  <a:path w="2654" h="2166" extrusionOk="0">
                    <a:moveTo>
                      <a:pt x="1228" y="0"/>
                    </a:moveTo>
                    <a:cubicBezTo>
                      <a:pt x="1132" y="0"/>
                      <a:pt x="1037" y="7"/>
                      <a:pt x="948" y="22"/>
                    </a:cubicBezTo>
                    <a:cubicBezTo>
                      <a:pt x="708" y="78"/>
                      <a:pt x="474" y="198"/>
                      <a:pt x="297" y="404"/>
                    </a:cubicBezTo>
                    <a:cubicBezTo>
                      <a:pt x="92" y="665"/>
                      <a:pt x="0" y="1054"/>
                      <a:pt x="92" y="1408"/>
                    </a:cubicBezTo>
                    <a:cubicBezTo>
                      <a:pt x="120" y="1642"/>
                      <a:pt x="205" y="2024"/>
                      <a:pt x="474" y="2144"/>
                    </a:cubicBezTo>
                    <a:cubicBezTo>
                      <a:pt x="511" y="2158"/>
                      <a:pt x="546" y="2165"/>
                      <a:pt x="578" y="2165"/>
                    </a:cubicBezTo>
                    <a:cubicBezTo>
                      <a:pt x="674" y="2165"/>
                      <a:pt x="745" y="2100"/>
                      <a:pt x="771" y="1967"/>
                    </a:cubicBezTo>
                    <a:cubicBezTo>
                      <a:pt x="800" y="1790"/>
                      <a:pt x="771" y="1585"/>
                      <a:pt x="771" y="1373"/>
                    </a:cubicBezTo>
                    <a:cubicBezTo>
                      <a:pt x="771" y="1345"/>
                      <a:pt x="771" y="1345"/>
                      <a:pt x="800" y="1316"/>
                    </a:cubicBezTo>
                    <a:cubicBezTo>
                      <a:pt x="828" y="1288"/>
                      <a:pt x="856" y="1288"/>
                      <a:pt x="884" y="1288"/>
                    </a:cubicBezTo>
                    <a:cubicBezTo>
                      <a:pt x="1330" y="1231"/>
                      <a:pt x="1684" y="1019"/>
                      <a:pt x="2038" y="757"/>
                    </a:cubicBezTo>
                    <a:cubicBezTo>
                      <a:pt x="2122" y="842"/>
                      <a:pt x="2214" y="906"/>
                      <a:pt x="2328" y="934"/>
                    </a:cubicBezTo>
                    <a:cubicBezTo>
                      <a:pt x="2391" y="934"/>
                      <a:pt x="2476" y="934"/>
                      <a:pt x="2540" y="906"/>
                    </a:cubicBezTo>
                    <a:cubicBezTo>
                      <a:pt x="2625" y="878"/>
                      <a:pt x="2653" y="814"/>
                      <a:pt x="2625" y="729"/>
                    </a:cubicBezTo>
                    <a:cubicBezTo>
                      <a:pt x="2625" y="665"/>
                      <a:pt x="2596" y="609"/>
                      <a:pt x="2540" y="552"/>
                    </a:cubicBezTo>
                    <a:cubicBezTo>
                      <a:pt x="2448" y="404"/>
                      <a:pt x="2328" y="312"/>
                      <a:pt x="2214" y="227"/>
                    </a:cubicBezTo>
                    <a:cubicBezTo>
                      <a:pt x="2009" y="106"/>
                      <a:pt x="1769" y="50"/>
                      <a:pt x="1507" y="22"/>
                    </a:cubicBezTo>
                    <a:cubicBezTo>
                      <a:pt x="1419" y="7"/>
                      <a:pt x="1323" y="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3574125" y="3667876"/>
                <a:ext cx="29450" cy="30586"/>
              </a:xfrm>
              <a:custGeom>
                <a:avLst/>
                <a:gdLst/>
                <a:ahLst/>
                <a:cxnLst/>
                <a:rect l="l" t="t" r="r" b="b"/>
                <a:pathLst>
                  <a:path w="830" h="862" extrusionOk="0">
                    <a:moveTo>
                      <a:pt x="435" y="1"/>
                    </a:moveTo>
                    <a:cubicBezTo>
                      <a:pt x="73" y="1"/>
                      <a:pt x="0" y="551"/>
                      <a:pt x="242" y="787"/>
                    </a:cubicBezTo>
                    <a:cubicBezTo>
                      <a:pt x="290" y="837"/>
                      <a:pt x="349" y="862"/>
                      <a:pt x="410" y="862"/>
                    </a:cubicBezTo>
                    <a:cubicBezTo>
                      <a:pt x="494" y="862"/>
                      <a:pt x="583" y="816"/>
                      <a:pt x="652" y="730"/>
                    </a:cubicBezTo>
                    <a:lnTo>
                      <a:pt x="829" y="284"/>
                    </a:lnTo>
                    <a:cubicBezTo>
                      <a:pt x="744" y="171"/>
                      <a:pt x="681" y="51"/>
                      <a:pt x="567" y="23"/>
                    </a:cubicBezTo>
                    <a:cubicBezTo>
                      <a:pt x="520" y="8"/>
                      <a:pt x="476" y="1"/>
                      <a:pt x="435"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3507384" y="4019214"/>
                <a:ext cx="479972" cy="645249"/>
              </a:xfrm>
              <a:custGeom>
                <a:avLst/>
                <a:gdLst/>
                <a:ahLst/>
                <a:cxnLst/>
                <a:rect l="l" t="t" r="r" b="b"/>
                <a:pathLst>
                  <a:path w="13527" h="18185" extrusionOk="0">
                    <a:moveTo>
                      <a:pt x="2992" y="0"/>
                    </a:moveTo>
                    <a:cubicBezTo>
                      <a:pt x="2859" y="0"/>
                      <a:pt x="2725" y="8"/>
                      <a:pt x="2590" y="25"/>
                    </a:cubicBezTo>
                    <a:cubicBezTo>
                      <a:pt x="2003" y="81"/>
                      <a:pt x="1147" y="407"/>
                      <a:pt x="885" y="994"/>
                    </a:cubicBezTo>
                    <a:cubicBezTo>
                      <a:pt x="588" y="1673"/>
                      <a:pt x="383" y="2501"/>
                      <a:pt x="262" y="3237"/>
                    </a:cubicBezTo>
                    <a:cubicBezTo>
                      <a:pt x="29" y="4800"/>
                      <a:pt x="57" y="6300"/>
                      <a:pt x="86" y="7891"/>
                    </a:cubicBezTo>
                    <a:cubicBezTo>
                      <a:pt x="149" y="9342"/>
                      <a:pt x="1" y="11167"/>
                      <a:pt x="29" y="12638"/>
                    </a:cubicBezTo>
                    <a:cubicBezTo>
                      <a:pt x="57" y="14612"/>
                      <a:pt x="57" y="16147"/>
                      <a:pt x="206" y="18008"/>
                    </a:cubicBezTo>
                    <a:cubicBezTo>
                      <a:pt x="234" y="18093"/>
                      <a:pt x="765" y="18149"/>
                      <a:pt x="857" y="18149"/>
                    </a:cubicBezTo>
                    <a:cubicBezTo>
                      <a:pt x="1052" y="18164"/>
                      <a:pt x="1248" y="18169"/>
                      <a:pt x="1443" y="18169"/>
                    </a:cubicBezTo>
                    <a:cubicBezTo>
                      <a:pt x="1842" y="18169"/>
                      <a:pt x="2240" y="18149"/>
                      <a:pt x="2634" y="18149"/>
                    </a:cubicBezTo>
                    <a:cubicBezTo>
                      <a:pt x="2888" y="18149"/>
                      <a:pt x="3140" y="18157"/>
                      <a:pt x="3389" y="18185"/>
                    </a:cubicBezTo>
                    <a:cubicBezTo>
                      <a:pt x="3418" y="16324"/>
                      <a:pt x="3474" y="14471"/>
                      <a:pt x="3510" y="12610"/>
                    </a:cubicBezTo>
                    <a:cubicBezTo>
                      <a:pt x="3538" y="11315"/>
                      <a:pt x="3538" y="9985"/>
                      <a:pt x="3715" y="8691"/>
                    </a:cubicBezTo>
                    <a:cubicBezTo>
                      <a:pt x="3828" y="7573"/>
                      <a:pt x="3920" y="6448"/>
                      <a:pt x="4005" y="5359"/>
                    </a:cubicBezTo>
                    <a:cubicBezTo>
                      <a:pt x="4005" y="5154"/>
                      <a:pt x="3976" y="4885"/>
                      <a:pt x="4040" y="4708"/>
                    </a:cubicBezTo>
                    <a:cubicBezTo>
                      <a:pt x="4066" y="4590"/>
                      <a:pt x="4151" y="4556"/>
                      <a:pt x="4259" y="4556"/>
                    </a:cubicBezTo>
                    <a:cubicBezTo>
                      <a:pt x="4391" y="4556"/>
                      <a:pt x="4555" y="4608"/>
                      <a:pt x="4684" y="4623"/>
                    </a:cubicBezTo>
                    <a:cubicBezTo>
                      <a:pt x="5214" y="4743"/>
                      <a:pt x="5717" y="4920"/>
                      <a:pt x="6219" y="5062"/>
                    </a:cubicBezTo>
                    <a:cubicBezTo>
                      <a:pt x="7400" y="5479"/>
                      <a:pt x="8667" y="5805"/>
                      <a:pt x="9905" y="5946"/>
                    </a:cubicBezTo>
                    <a:cubicBezTo>
                      <a:pt x="9876" y="6010"/>
                      <a:pt x="9841" y="6066"/>
                      <a:pt x="9841" y="6123"/>
                    </a:cubicBezTo>
                    <a:lnTo>
                      <a:pt x="9841" y="6215"/>
                    </a:lnTo>
                    <a:cubicBezTo>
                      <a:pt x="9905" y="7043"/>
                      <a:pt x="9933" y="7835"/>
                      <a:pt x="9961" y="8663"/>
                    </a:cubicBezTo>
                    <a:cubicBezTo>
                      <a:pt x="9961" y="8896"/>
                      <a:pt x="10195" y="10757"/>
                      <a:pt x="10195" y="11344"/>
                    </a:cubicBezTo>
                    <a:cubicBezTo>
                      <a:pt x="10195" y="11429"/>
                      <a:pt x="10287" y="11492"/>
                      <a:pt x="10372" y="11492"/>
                    </a:cubicBezTo>
                    <a:cubicBezTo>
                      <a:pt x="10496" y="11454"/>
                      <a:pt x="10647" y="11443"/>
                      <a:pt x="10801" y="11443"/>
                    </a:cubicBezTo>
                    <a:cubicBezTo>
                      <a:pt x="11015" y="11443"/>
                      <a:pt x="11236" y="11464"/>
                      <a:pt x="11405" y="11464"/>
                    </a:cubicBezTo>
                    <a:cubicBezTo>
                      <a:pt x="11935" y="11429"/>
                      <a:pt x="12466" y="11400"/>
                      <a:pt x="12996" y="11344"/>
                    </a:cubicBezTo>
                    <a:cubicBezTo>
                      <a:pt x="13060" y="11344"/>
                      <a:pt x="13117" y="11315"/>
                      <a:pt x="13145" y="11287"/>
                    </a:cubicBezTo>
                    <a:cubicBezTo>
                      <a:pt x="13201" y="11252"/>
                      <a:pt x="13201" y="11195"/>
                      <a:pt x="13201" y="11139"/>
                    </a:cubicBezTo>
                    <a:cubicBezTo>
                      <a:pt x="13527" y="9221"/>
                      <a:pt x="13499" y="7425"/>
                      <a:pt x="13350" y="5451"/>
                    </a:cubicBezTo>
                    <a:cubicBezTo>
                      <a:pt x="13293" y="4651"/>
                      <a:pt x="13378" y="3442"/>
                      <a:pt x="12586" y="3003"/>
                    </a:cubicBezTo>
                    <a:cubicBezTo>
                      <a:pt x="11645" y="2409"/>
                      <a:pt x="10315" y="2267"/>
                      <a:pt x="9226" y="1998"/>
                    </a:cubicBezTo>
                    <a:cubicBezTo>
                      <a:pt x="8370" y="1765"/>
                      <a:pt x="7514" y="1560"/>
                      <a:pt x="6693" y="1234"/>
                    </a:cubicBezTo>
                    <a:cubicBezTo>
                      <a:pt x="6014" y="966"/>
                      <a:pt x="5391" y="640"/>
                      <a:pt x="4712" y="378"/>
                    </a:cubicBezTo>
                    <a:cubicBezTo>
                      <a:pt x="4162" y="159"/>
                      <a:pt x="3589" y="0"/>
                      <a:pt x="2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3470732" y="3752251"/>
                <a:ext cx="313807" cy="326404"/>
              </a:xfrm>
              <a:custGeom>
                <a:avLst/>
                <a:gdLst/>
                <a:ahLst/>
                <a:cxnLst/>
                <a:rect l="l" t="t" r="r" b="b"/>
                <a:pathLst>
                  <a:path w="8844" h="9199" extrusionOk="0">
                    <a:moveTo>
                      <a:pt x="3418" y="0"/>
                    </a:moveTo>
                    <a:cubicBezTo>
                      <a:pt x="3036" y="121"/>
                      <a:pt x="2654" y="92"/>
                      <a:pt x="2243" y="149"/>
                    </a:cubicBezTo>
                    <a:cubicBezTo>
                      <a:pt x="1975" y="177"/>
                      <a:pt x="1741" y="269"/>
                      <a:pt x="1444" y="298"/>
                    </a:cubicBezTo>
                    <a:cubicBezTo>
                      <a:pt x="913" y="418"/>
                      <a:pt x="439" y="800"/>
                      <a:pt x="206" y="1302"/>
                    </a:cubicBezTo>
                    <a:cubicBezTo>
                      <a:pt x="86" y="1536"/>
                      <a:pt x="1" y="1769"/>
                      <a:pt x="1" y="2038"/>
                    </a:cubicBezTo>
                    <a:cubicBezTo>
                      <a:pt x="1" y="2243"/>
                      <a:pt x="29" y="2476"/>
                      <a:pt x="57" y="2682"/>
                    </a:cubicBezTo>
                    <a:cubicBezTo>
                      <a:pt x="178" y="3453"/>
                      <a:pt x="206" y="4309"/>
                      <a:pt x="503" y="5016"/>
                    </a:cubicBezTo>
                    <a:cubicBezTo>
                      <a:pt x="616" y="5334"/>
                      <a:pt x="828" y="5632"/>
                      <a:pt x="1034" y="5929"/>
                    </a:cubicBezTo>
                    <a:cubicBezTo>
                      <a:pt x="1119" y="6077"/>
                      <a:pt x="1211" y="6219"/>
                      <a:pt x="1324" y="6339"/>
                    </a:cubicBezTo>
                    <a:cubicBezTo>
                      <a:pt x="1383" y="6366"/>
                      <a:pt x="1567" y="6547"/>
                      <a:pt x="1636" y="6547"/>
                    </a:cubicBezTo>
                    <a:cubicBezTo>
                      <a:pt x="1641" y="6547"/>
                      <a:pt x="1645" y="6546"/>
                      <a:pt x="1649" y="6544"/>
                    </a:cubicBezTo>
                    <a:lnTo>
                      <a:pt x="1677" y="6544"/>
                    </a:lnTo>
                    <a:cubicBezTo>
                      <a:pt x="1621" y="6898"/>
                      <a:pt x="1593" y="7315"/>
                      <a:pt x="1501" y="7697"/>
                    </a:cubicBezTo>
                    <a:cubicBezTo>
                      <a:pt x="1472" y="7931"/>
                      <a:pt x="1324" y="8284"/>
                      <a:pt x="1472" y="8518"/>
                    </a:cubicBezTo>
                    <a:cubicBezTo>
                      <a:pt x="1593" y="8730"/>
                      <a:pt x="1946" y="8787"/>
                      <a:pt x="2151" y="8815"/>
                    </a:cubicBezTo>
                    <a:cubicBezTo>
                      <a:pt x="2774" y="8935"/>
                      <a:pt x="3389" y="8992"/>
                      <a:pt x="4040" y="9084"/>
                    </a:cubicBezTo>
                    <a:cubicBezTo>
                      <a:pt x="4571" y="9140"/>
                      <a:pt x="5116" y="9199"/>
                      <a:pt x="5657" y="9199"/>
                    </a:cubicBezTo>
                    <a:cubicBezTo>
                      <a:pt x="6198" y="9199"/>
                      <a:pt x="6736" y="9140"/>
                      <a:pt x="7252" y="8964"/>
                    </a:cubicBezTo>
                    <a:cubicBezTo>
                      <a:pt x="7401" y="8907"/>
                      <a:pt x="7577" y="8843"/>
                      <a:pt x="7691" y="8730"/>
                    </a:cubicBezTo>
                    <a:cubicBezTo>
                      <a:pt x="7988" y="8433"/>
                      <a:pt x="7811" y="7697"/>
                      <a:pt x="7811" y="7315"/>
                    </a:cubicBezTo>
                    <a:cubicBezTo>
                      <a:pt x="7811" y="7223"/>
                      <a:pt x="7811" y="6693"/>
                      <a:pt x="7662" y="6693"/>
                    </a:cubicBezTo>
                    <a:cubicBezTo>
                      <a:pt x="7811" y="6693"/>
                      <a:pt x="7959" y="6664"/>
                      <a:pt x="8080" y="6608"/>
                    </a:cubicBezTo>
                    <a:cubicBezTo>
                      <a:pt x="8341" y="6431"/>
                      <a:pt x="8490" y="6106"/>
                      <a:pt x="8575" y="5780"/>
                    </a:cubicBezTo>
                    <a:cubicBezTo>
                      <a:pt x="8723" y="5306"/>
                      <a:pt x="8844" y="4776"/>
                      <a:pt x="8815" y="4273"/>
                    </a:cubicBezTo>
                    <a:cubicBezTo>
                      <a:pt x="8787" y="3920"/>
                      <a:pt x="8723" y="3601"/>
                      <a:pt x="8639" y="3276"/>
                    </a:cubicBezTo>
                    <a:cubicBezTo>
                      <a:pt x="8490" y="2653"/>
                      <a:pt x="8221" y="2094"/>
                      <a:pt x="7959" y="1564"/>
                    </a:cubicBezTo>
                    <a:cubicBezTo>
                      <a:pt x="7867" y="1387"/>
                      <a:pt x="7783" y="1210"/>
                      <a:pt x="7662" y="1062"/>
                    </a:cubicBezTo>
                    <a:cubicBezTo>
                      <a:pt x="7309" y="595"/>
                      <a:pt x="6870" y="241"/>
                      <a:pt x="6276" y="149"/>
                    </a:cubicBezTo>
                    <a:cubicBezTo>
                      <a:pt x="5894" y="92"/>
                      <a:pt x="5483" y="121"/>
                      <a:pt x="5101" y="29"/>
                    </a:cubicBezTo>
                    <a:cubicBezTo>
                      <a:pt x="5073" y="418"/>
                      <a:pt x="4719" y="708"/>
                      <a:pt x="4366" y="708"/>
                    </a:cubicBezTo>
                    <a:cubicBezTo>
                      <a:pt x="4012" y="708"/>
                      <a:pt x="3623" y="651"/>
                      <a:pt x="3481" y="326"/>
                    </a:cubicBezTo>
                    <a:cubicBezTo>
                      <a:pt x="3446" y="241"/>
                      <a:pt x="3418" y="121"/>
                      <a:pt x="3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3514658" y="3905638"/>
                <a:ext cx="168471" cy="85123"/>
              </a:xfrm>
              <a:custGeom>
                <a:avLst/>
                <a:gdLst/>
                <a:ahLst/>
                <a:cxnLst/>
                <a:rect l="l" t="t" r="r" b="b"/>
                <a:pathLst>
                  <a:path w="4748" h="2399" extrusionOk="0">
                    <a:moveTo>
                      <a:pt x="2468" y="0"/>
                    </a:moveTo>
                    <a:cubicBezTo>
                      <a:pt x="2068" y="0"/>
                      <a:pt x="1674" y="36"/>
                      <a:pt x="1295" y="163"/>
                    </a:cubicBezTo>
                    <a:cubicBezTo>
                      <a:pt x="652" y="396"/>
                      <a:pt x="29" y="955"/>
                      <a:pt x="29" y="1662"/>
                    </a:cubicBezTo>
                    <a:cubicBezTo>
                      <a:pt x="1" y="2313"/>
                      <a:pt x="737" y="2398"/>
                      <a:pt x="1211" y="2398"/>
                    </a:cubicBezTo>
                    <a:cubicBezTo>
                      <a:pt x="1593" y="2370"/>
                      <a:pt x="2003" y="2285"/>
                      <a:pt x="2385" y="2193"/>
                    </a:cubicBezTo>
                    <a:cubicBezTo>
                      <a:pt x="3064" y="2016"/>
                      <a:pt x="3771" y="1839"/>
                      <a:pt x="4479" y="1634"/>
                    </a:cubicBezTo>
                    <a:cubicBezTo>
                      <a:pt x="4571" y="1634"/>
                      <a:pt x="4656" y="1606"/>
                      <a:pt x="4748" y="1577"/>
                    </a:cubicBezTo>
                    <a:cubicBezTo>
                      <a:pt x="4479" y="1365"/>
                      <a:pt x="4245" y="1132"/>
                      <a:pt x="4012" y="927"/>
                    </a:cubicBezTo>
                    <a:cubicBezTo>
                      <a:pt x="3835" y="750"/>
                      <a:pt x="3623" y="601"/>
                      <a:pt x="3446" y="424"/>
                    </a:cubicBezTo>
                    <a:cubicBezTo>
                      <a:pt x="3305" y="247"/>
                      <a:pt x="3156" y="99"/>
                      <a:pt x="2951" y="14"/>
                    </a:cubicBezTo>
                    <a:cubicBezTo>
                      <a:pt x="2789" y="6"/>
                      <a:pt x="2628" y="0"/>
                      <a:pt x="246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3625609" y="3907128"/>
                <a:ext cx="169464" cy="78878"/>
              </a:xfrm>
              <a:custGeom>
                <a:avLst/>
                <a:gdLst/>
                <a:ahLst/>
                <a:cxnLst/>
                <a:rect l="l" t="t" r="r" b="b"/>
                <a:pathLst>
                  <a:path w="4776" h="2223" extrusionOk="0">
                    <a:moveTo>
                      <a:pt x="1" y="0"/>
                    </a:moveTo>
                    <a:cubicBezTo>
                      <a:pt x="114" y="85"/>
                      <a:pt x="206" y="177"/>
                      <a:pt x="291" y="262"/>
                    </a:cubicBezTo>
                    <a:cubicBezTo>
                      <a:pt x="468" y="439"/>
                      <a:pt x="644" y="616"/>
                      <a:pt x="850" y="793"/>
                    </a:cubicBezTo>
                    <a:cubicBezTo>
                      <a:pt x="1147" y="1061"/>
                      <a:pt x="1444" y="1323"/>
                      <a:pt x="1734" y="1592"/>
                    </a:cubicBezTo>
                    <a:cubicBezTo>
                      <a:pt x="2088" y="1535"/>
                      <a:pt x="2441" y="1443"/>
                      <a:pt x="2767" y="1387"/>
                    </a:cubicBezTo>
                    <a:cubicBezTo>
                      <a:pt x="2964" y="1348"/>
                      <a:pt x="3161" y="1323"/>
                      <a:pt x="3338" y="1323"/>
                    </a:cubicBezTo>
                    <a:cubicBezTo>
                      <a:pt x="3453" y="1323"/>
                      <a:pt x="3559" y="1333"/>
                      <a:pt x="3651" y="1359"/>
                    </a:cubicBezTo>
                    <a:cubicBezTo>
                      <a:pt x="3828" y="1415"/>
                      <a:pt x="3976" y="1500"/>
                      <a:pt x="4068" y="1649"/>
                    </a:cubicBezTo>
                    <a:cubicBezTo>
                      <a:pt x="4125" y="1712"/>
                      <a:pt x="4182" y="1769"/>
                      <a:pt x="4182" y="1825"/>
                    </a:cubicBezTo>
                    <a:cubicBezTo>
                      <a:pt x="4210" y="1946"/>
                      <a:pt x="4153" y="2066"/>
                      <a:pt x="4125" y="2151"/>
                    </a:cubicBezTo>
                    <a:cubicBezTo>
                      <a:pt x="4125" y="2179"/>
                      <a:pt x="4125" y="2179"/>
                      <a:pt x="4153" y="2179"/>
                    </a:cubicBezTo>
                    <a:cubicBezTo>
                      <a:pt x="4153" y="2199"/>
                      <a:pt x="4167" y="2222"/>
                      <a:pt x="4185" y="2222"/>
                    </a:cubicBezTo>
                    <a:cubicBezTo>
                      <a:pt x="4193" y="2222"/>
                      <a:pt x="4201" y="2218"/>
                      <a:pt x="4210" y="2207"/>
                    </a:cubicBezTo>
                    <a:cubicBezTo>
                      <a:pt x="4468" y="2207"/>
                      <a:pt x="4572" y="1876"/>
                      <a:pt x="4571" y="1636"/>
                    </a:cubicBezTo>
                    <a:lnTo>
                      <a:pt x="4571" y="1636"/>
                    </a:lnTo>
                    <a:cubicBezTo>
                      <a:pt x="4583" y="1728"/>
                      <a:pt x="4607" y="1830"/>
                      <a:pt x="4627" y="1917"/>
                    </a:cubicBezTo>
                    <a:cubicBezTo>
                      <a:pt x="4627" y="1974"/>
                      <a:pt x="4564" y="2151"/>
                      <a:pt x="4627" y="2179"/>
                    </a:cubicBezTo>
                    <a:cubicBezTo>
                      <a:pt x="4636" y="2187"/>
                      <a:pt x="4644" y="2191"/>
                      <a:pt x="4651" y="2191"/>
                    </a:cubicBezTo>
                    <a:cubicBezTo>
                      <a:pt x="4670" y="2191"/>
                      <a:pt x="4684" y="2171"/>
                      <a:pt x="4684" y="2151"/>
                    </a:cubicBezTo>
                    <a:cubicBezTo>
                      <a:pt x="4776" y="2031"/>
                      <a:pt x="4776" y="1854"/>
                      <a:pt x="4776" y="1741"/>
                    </a:cubicBezTo>
                    <a:cubicBezTo>
                      <a:pt x="4776" y="1323"/>
                      <a:pt x="4656" y="941"/>
                      <a:pt x="4422" y="651"/>
                    </a:cubicBezTo>
                    <a:cubicBezTo>
                      <a:pt x="4182" y="382"/>
                      <a:pt x="3856" y="177"/>
                      <a:pt x="3502" y="149"/>
                    </a:cubicBezTo>
                    <a:cubicBezTo>
                      <a:pt x="3309" y="126"/>
                      <a:pt x="3112" y="119"/>
                      <a:pt x="2913" y="119"/>
                    </a:cubicBezTo>
                    <a:cubicBezTo>
                      <a:pt x="2676" y="119"/>
                      <a:pt x="2436" y="128"/>
                      <a:pt x="2194" y="128"/>
                    </a:cubicBezTo>
                    <a:cubicBezTo>
                      <a:pt x="2081" y="128"/>
                      <a:pt x="1968" y="126"/>
                      <a:pt x="1854" y="121"/>
                    </a:cubicBezTo>
                    <a:cubicBezTo>
                      <a:pt x="1239" y="57"/>
                      <a:pt x="616" y="29"/>
                      <a:pt x="1"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781231" y="3945767"/>
                <a:ext cx="7593" cy="19870"/>
              </a:xfrm>
              <a:custGeom>
                <a:avLst/>
                <a:gdLst/>
                <a:ahLst/>
                <a:cxnLst/>
                <a:rect l="l" t="t" r="r" b="b"/>
                <a:pathLst>
                  <a:path w="214" h="560" extrusionOk="0">
                    <a:moveTo>
                      <a:pt x="1" y="1"/>
                    </a:moveTo>
                    <a:cubicBezTo>
                      <a:pt x="1" y="29"/>
                      <a:pt x="36" y="57"/>
                      <a:pt x="36" y="93"/>
                    </a:cubicBezTo>
                    <a:cubicBezTo>
                      <a:pt x="64" y="121"/>
                      <a:pt x="93" y="149"/>
                      <a:pt x="93" y="206"/>
                    </a:cubicBezTo>
                    <a:lnTo>
                      <a:pt x="93" y="270"/>
                    </a:lnTo>
                    <a:cubicBezTo>
                      <a:pt x="121" y="354"/>
                      <a:pt x="149" y="446"/>
                      <a:pt x="149" y="560"/>
                    </a:cubicBezTo>
                    <a:lnTo>
                      <a:pt x="213" y="560"/>
                    </a:lnTo>
                    <a:cubicBezTo>
                      <a:pt x="213" y="446"/>
                      <a:pt x="178" y="354"/>
                      <a:pt x="149" y="234"/>
                    </a:cubicBezTo>
                    <a:lnTo>
                      <a:pt x="149" y="178"/>
                    </a:lnTo>
                    <a:cubicBezTo>
                      <a:pt x="121" y="121"/>
                      <a:pt x="121" y="93"/>
                      <a:pt x="93" y="57"/>
                    </a:cubicBezTo>
                    <a:cubicBezTo>
                      <a:pt x="64" y="29"/>
                      <a:pt x="6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774951" y="3946796"/>
                <a:ext cx="8587" cy="39918"/>
              </a:xfrm>
              <a:custGeom>
                <a:avLst/>
                <a:gdLst/>
                <a:ahLst/>
                <a:cxnLst/>
                <a:rect l="l" t="t" r="r" b="b"/>
                <a:pathLst>
                  <a:path w="242" h="1125" extrusionOk="0">
                    <a:moveTo>
                      <a:pt x="65" y="0"/>
                    </a:moveTo>
                    <a:lnTo>
                      <a:pt x="1" y="28"/>
                    </a:lnTo>
                    <a:cubicBezTo>
                      <a:pt x="1" y="64"/>
                      <a:pt x="36" y="92"/>
                      <a:pt x="36" y="120"/>
                    </a:cubicBezTo>
                    <a:cubicBezTo>
                      <a:pt x="65" y="149"/>
                      <a:pt x="65" y="177"/>
                      <a:pt x="93" y="241"/>
                    </a:cubicBezTo>
                    <a:cubicBezTo>
                      <a:pt x="178" y="531"/>
                      <a:pt x="149" y="828"/>
                      <a:pt x="1" y="1089"/>
                    </a:cubicBezTo>
                    <a:lnTo>
                      <a:pt x="36" y="1125"/>
                    </a:lnTo>
                    <a:cubicBezTo>
                      <a:pt x="213" y="856"/>
                      <a:pt x="241" y="531"/>
                      <a:pt x="149" y="241"/>
                    </a:cubicBezTo>
                    <a:cubicBezTo>
                      <a:pt x="121" y="177"/>
                      <a:pt x="121" y="120"/>
                      <a:pt x="93" y="92"/>
                    </a:cubicBezTo>
                    <a:cubicBezTo>
                      <a:pt x="93" y="64"/>
                      <a:pt x="65" y="28"/>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3528212" y="3890948"/>
                <a:ext cx="252068" cy="102509"/>
              </a:xfrm>
              <a:custGeom>
                <a:avLst/>
                <a:gdLst/>
                <a:ahLst/>
                <a:cxnLst/>
                <a:rect l="l" t="t" r="r" b="b"/>
                <a:pathLst>
                  <a:path w="7104" h="2889" extrusionOk="0">
                    <a:moveTo>
                      <a:pt x="1566" y="0"/>
                    </a:moveTo>
                    <a:cubicBezTo>
                      <a:pt x="1198" y="0"/>
                      <a:pt x="836" y="69"/>
                      <a:pt x="503" y="251"/>
                    </a:cubicBezTo>
                    <a:cubicBezTo>
                      <a:pt x="326" y="336"/>
                      <a:pt x="206" y="456"/>
                      <a:pt x="121" y="605"/>
                    </a:cubicBezTo>
                    <a:cubicBezTo>
                      <a:pt x="57" y="690"/>
                      <a:pt x="29" y="782"/>
                      <a:pt x="1" y="867"/>
                    </a:cubicBezTo>
                    <a:lnTo>
                      <a:pt x="1" y="1072"/>
                    </a:lnTo>
                    <a:lnTo>
                      <a:pt x="1" y="1192"/>
                    </a:lnTo>
                    <a:cubicBezTo>
                      <a:pt x="121" y="1107"/>
                      <a:pt x="178" y="1015"/>
                      <a:pt x="298" y="959"/>
                    </a:cubicBezTo>
                    <a:cubicBezTo>
                      <a:pt x="475" y="867"/>
                      <a:pt x="623" y="782"/>
                      <a:pt x="800" y="690"/>
                    </a:cubicBezTo>
                    <a:lnTo>
                      <a:pt x="885" y="690"/>
                    </a:lnTo>
                    <a:cubicBezTo>
                      <a:pt x="1713" y="1072"/>
                      <a:pt x="2569" y="1461"/>
                      <a:pt x="3305" y="1991"/>
                    </a:cubicBezTo>
                    <a:cubicBezTo>
                      <a:pt x="3453" y="2076"/>
                      <a:pt x="3566" y="2168"/>
                      <a:pt x="3715" y="2253"/>
                    </a:cubicBezTo>
                    <a:cubicBezTo>
                      <a:pt x="3771" y="2281"/>
                      <a:pt x="3835" y="2345"/>
                      <a:pt x="3892" y="2373"/>
                    </a:cubicBezTo>
                    <a:cubicBezTo>
                      <a:pt x="4069" y="2487"/>
                      <a:pt x="4274" y="2550"/>
                      <a:pt x="4479" y="2663"/>
                    </a:cubicBezTo>
                    <a:cubicBezTo>
                      <a:pt x="4811" y="2822"/>
                      <a:pt x="5160" y="2888"/>
                      <a:pt x="5511" y="2888"/>
                    </a:cubicBezTo>
                    <a:cubicBezTo>
                      <a:pt x="5817" y="2888"/>
                      <a:pt x="6124" y="2838"/>
                      <a:pt x="6424" y="2755"/>
                    </a:cubicBezTo>
                    <a:cubicBezTo>
                      <a:pt x="7103" y="2579"/>
                      <a:pt x="6955" y="1843"/>
                      <a:pt x="6545" y="1425"/>
                    </a:cubicBezTo>
                    <a:cubicBezTo>
                      <a:pt x="6311" y="1135"/>
                      <a:pt x="5929" y="987"/>
                      <a:pt x="5575" y="838"/>
                    </a:cubicBezTo>
                    <a:cubicBezTo>
                      <a:pt x="4719" y="541"/>
                      <a:pt x="3835" y="456"/>
                      <a:pt x="2979" y="251"/>
                    </a:cubicBezTo>
                    <a:cubicBezTo>
                      <a:pt x="2528" y="115"/>
                      <a:pt x="2042" y="0"/>
                      <a:pt x="1566"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3551311" y="3911386"/>
                <a:ext cx="8338" cy="7309"/>
              </a:xfrm>
              <a:custGeom>
                <a:avLst/>
                <a:gdLst/>
                <a:ahLst/>
                <a:cxnLst/>
                <a:rect l="l" t="t" r="r" b="b"/>
                <a:pathLst>
                  <a:path w="235" h="206" extrusionOk="0">
                    <a:moveTo>
                      <a:pt x="1" y="1"/>
                    </a:moveTo>
                    <a:lnTo>
                      <a:pt x="1" y="57"/>
                    </a:lnTo>
                    <a:cubicBezTo>
                      <a:pt x="29" y="85"/>
                      <a:pt x="57" y="85"/>
                      <a:pt x="86" y="114"/>
                    </a:cubicBezTo>
                    <a:cubicBezTo>
                      <a:pt x="149" y="142"/>
                      <a:pt x="178" y="177"/>
                      <a:pt x="234" y="206"/>
                    </a:cubicBezTo>
                    <a:lnTo>
                      <a:pt x="234" y="142"/>
                    </a:lnTo>
                    <a:cubicBezTo>
                      <a:pt x="206" y="114"/>
                      <a:pt x="178" y="114"/>
                      <a:pt x="114" y="85"/>
                    </a:cubicBezTo>
                    <a:cubicBezTo>
                      <a:pt x="86" y="57"/>
                      <a:pt x="57"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3522961" y="3966595"/>
                <a:ext cx="7309" cy="10609"/>
              </a:xfrm>
              <a:custGeom>
                <a:avLst/>
                <a:gdLst/>
                <a:ahLst/>
                <a:cxnLst/>
                <a:rect l="l" t="t" r="r" b="b"/>
                <a:pathLst>
                  <a:path w="206" h="299" extrusionOk="0">
                    <a:moveTo>
                      <a:pt x="0" y="1"/>
                    </a:moveTo>
                    <a:cubicBezTo>
                      <a:pt x="0" y="121"/>
                      <a:pt x="92" y="241"/>
                      <a:pt x="205" y="298"/>
                    </a:cubicBezTo>
                    <a:lnTo>
                      <a:pt x="205" y="241"/>
                    </a:lnTo>
                    <a:cubicBezTo>
                      <a:pt x="121" y="213"/>
                      <a:pt x="64" y="12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3753130" y="3974152"/>
                <a:ext cx="13590" cy="9296"/>
              </a:xfrm>
              <a:custGeom>
                <a:avLst/>
                <a:gdLst/>
                <a:ahLst/>
                <a:cxnLst/>
                <a:rect l="l" t="t" r="r" b="b"/>
                <a:pathLst>
                  <a:path w="383" h="262" extrusionOk="0">
                    <a:moveTo>
                      <a:pt x="354" y="0"/>
                    </a:moveTo>
                    <a:cubicBezTo>
                      <a:pt x="262" y="85"/>
                      <a:pt x="149" y="177"/>
                      <a:pt x="0" y="205"/>
                    </a:cubicBezTo>
                    <a:lnTo>
                      <a:pt x="0" y="262"/>
                    </a:lnTo>
                    <a:cubicBezTo>
                      <a:pt x="149" y="234"/>
                      <a:pt x="298" y="142"/>
                      <a:pt x="382" y="28"/>
                    </a:cubicBezTo>
                    <a:lnTo>
                      <a:pt x="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3740569" y="3983413"/>
                <a:ext cx="8338" cy="3300"/>
              </a:xfrm>
              <a:custGeom>
                <a:avLst/>
                <a:gdLst/>
                <a:ahLst/>
                <a:cxnLst/>
                <a:rect l="l" t="t" r="r" b="b"/>
                <a:pathLst>
                  <a:path w="235" h="93" extrusionOk="0">
                    <a:moveTo>
                      <a:pt x="206" y="1"/>
                    </a:moveTo>
                    <a:lnTo>
                      <a:pt x="1" y="29"/>
                    </a:lnTo>
                    <a:lnTo>
                      <a:pt x="1" y="93"/>
                    </a:lnTo>
                    <a:lnTo>
                      <a:pt x="234" y="57"/>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3445647" y="4709330"/>
                <a:ext cx="162191" cy="56524"/>
              </a:xfrm>
              <a:custGeom>
                <a:avLst/>
                <a:gdLst/>
                <a:ahLst/>
                <a:cxnLst/>
                <a:rect l="l" t="t" r="r" b="b"/>
                <a:pathLst>
                  <a:path w="4571" h="1593" extrusionOk="0">
                    <a:moveTo>
                      <a:pt x="2682" y="1"/>
                    </a:moveTo>
                    <a:cubicBezTo>
                      <a:pt x="2384" y="206"/>
                      <a:pt x="2066" y="383"/>
                      <a:pt x="1712" y="532"/>
                    </a:cubicBezTo>
                    <a:cubicBezTo>
                      <a:pt x="1444" y="616"/>
                      <a:pt x="1238" y="737"/>
                      <a:pt x="970" y="885"/>
                    </a:cubicBezTo>
                    <a:cubicBezTo>
                      <a:pt x="736" y="998"/>
                      <a:pt x="0" y="1267"/>
                      <a:pt x="616" y="1501"/>
                    </a:cubicBezTo>
                    <a:cubicBezTo>
                      <a:pt x="856" y="1593"/>
                      <a:pt x="1118" y="1593"/>
                      <a:pt x="1359" y="1593"/>
                    </a:cubicBezTo>
                    <a:cubicBezTo>
                      <a:pt x="2094" y="1564"/>
                      <a:pt x="2858" y="1444"/>
                      <a:pt x="3622" y="1388"/>
                    </a:cubicBezTo>
                    <a:lnTo>
                      <a:pt x="3976" y="1388"/>
                    </a:lnTo>
                    <a:cubicBezTo>
                      <a:pt x="4040" y="1352"/>
                      <a:pt x="4125" y="1352"/>
                      <a:pt x="4217" y="1352"/>
                    </a:cubicBezTo>
                    <a:lnTo>
                      <a:pt x="4245" y="1352"/>
                    </a:lnTo>
                    <a:cubicBezTo>
                      <a:pt x="4570" y="1267"/>
                      <a:pt x="4245" y="114"/>
                      <a:pt x="4012" y="114"/>
                    </a:cubicBezTo>
                    <a:cubicBezTo>
                      <a:pt x="3901" y="123"/>
                      <a:pt x="3792" y="127"/>
                      <a:pt x="3682" y="127"/>
                    </a:cubicBezTo>
                    <a:cubicBezTo>
                      <a:pt x="3349" y="127"/>
                      <a:pt x="3017" y="86"/>
                      <a:pt x="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3695650" y="3828572"/>
                <a:ext cx="17848" cy="81610"/>
              </a:xfrm>
              <a:custGeom>
                <a:avLst/>
                <a:gdLst/>
                <a:ahLst/>
                <a:cxnLst/>
                <a:rect l="l" t="t" r="r" b="b"/>
                <a:pathLst>
                  <a:path w="503" h="2300" extrusionOk="0">
                    <a:moveTo>
                      <a:pt x="0" y="0"/>
                    </a:moveTo>
                    <a:cubicBezTo>
                      <a:pt x="234" y="651"/>
                      <a:pt x="382" y="1415"/>
                      <a:pt x="439" y="2299"/>
                    </a:cubicBezTo>
                    <a:lnTo>
                      <a:pt x="503" y="2299"/>
                    </a:lnTo>
                    <a:cubicBezTo>
                      <a:pt x="439" y="1415"/>
                      <a:pt x="290" y="651"/>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3544037" y="3828572"/>
                <a:ext cx="13590" cy="65039"/>
              </a:xfrm>
              <a:custGeom>
                <a:avLst/>
                <a:gdLst/>
                <a:ahLst/>
                <a:cxnLst/>
                <a:rect l="l" t="t" r="r" b="b"/>
                <a:pathLst>
                  <a:path w="383" h="1833" extrusionOk="0">
                    <a:moveTo>
                      <a:pt x="1" y="0"/>
                    </a:moveTo>
                    <a:lnTo>
                      <a:pt x="319" y="1832"/>
                    </a:lnTo>
                    <a:lnTo>
                      <a:pt x="383" y="1832"/>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3586721" y="3674937"/>
                <a:ext cx="13838" cy="12596"/>
              </a:xfrm>
              <a:custGeom>
                <a:avLst/>
                <a:gdLst/>
                <a:ahLst/>
                <a:cxnLst/>
                <a:rect l="l" t="t" r="r" b="b"/>
                <a:pathLst>
                  <a:path w="390" h="355" extrusionOk="0">
                    <a:moveTo>
                      <a:pt x="0" y="0"/>
                    </a:moveTo>
                    <a:lnTo>
                      <a:pt x="0" y="57"/>
                    </a:lnTo>
                    <a:cubicBezTo>
                      <a:pt x="92" y="57"/>
                      <a:pt x="177" y="85"/>
                      <a:pt x="241" y="149"/>
                    </a:cubicBezTo>
                    <a:cubicBezTo>
                      <a:pt x="297" y="177"/>
                      <a:pt x="326" y="262"/>
                      <a:pt x="326" y="354"/>
                    </a:cubicBezTo>
                    <a:lnTo>
                      <a:pt x="389" y="354"/>
                    </a:lnTo>
                    <a:cubicBezTo>
                      <a:pt x="389" y="262"/>
                      <a:pt x="354" y="149"/>
                      <a:pt x="269" y="85"/>
                    </a:cubicBezTo>
                    <a:cubicBezTo>
                      <a:pt x="212" y="29"/>
                      <a:pt x="9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3925144" y="4127255"/>
                <a:ext cx="51911" cy="52621"/>
              </a:xfrm>
              <a:custGeom>
                <a:avLst/>
                <a:gdLst/>
                <a:ahLst/>
                <a:cxnLst/>
                <a:rect l="l" t="t" r="r" b="b"/>
                <a:pathLst>
                  <a:path w="1463" h="1483" extrusionOk="0">
                    <a:moveTo>
                      <a:pt x="709" y="1"/>
                    </a:moveTo>
                    <a:cubicBezTo>
                      <a:pt x="298" y="1"/>
                      <a:pt x="1" y="584"/>
                      <a:pt x="487" y="1168"/>
                    </a:cubicBezTo>
                    <a:cubicBezTo>
                      <a:pt x="630" y="1335"/>
                      <a:pt x="835" y="1483"/>
                      <a:pt x="1047" y="1483"/>
                    </a:cubicBezTo>
                    <a:cubicBezTo>
                      <a:pt x="1096" y="1483"/>
                      <a:pt x="1145" y="1475"/>
                      <a:pt x="1194" y="1458"/>
                    </a:cubicBezTo>
                    <a:cubicBezTo>
                      <a:pt x="1343" y="1401"/>
                      <a:pt x="1427" y="1224"/>
                      <a:pt x="1463" y="1048"/>
                    </a:cubicBezTo>
                    <a:cubicBezTo>
                      <a:pt x="1463" y="871"/>
                      <a:pt x="1399" y="694"/>
                      <a:pt x="1343" y="545"/>
                    </a:cubicBezTo>
                    <a:cubicBezTo>
                      <a:pt x="1162" y="156"/>
                      <a:pt x="92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3549040" y="4340074"/>
                <a:ext cx="51982" cy="50917"/>
              </a:xfrm>
              <a:custGeom>
                <a:avLst/>
                <a:gdLst/>
                <a:ahLst/>
                <a:cxnLst/>
                <a:rect l="l" t="t" r="r" b="b"/>
                <a:pathLst>
                  <a:path w="1465" h="1435" extrusionOk="0">
                    <a:moveTo>
                      <a:pt x="850" y="0"/>
                    </a:moveTo>
                    <a:cubicBezTo>
                      <a:pt x="431" y="0"/>
                      <a:pt x="146" y="485"/>
                      <a:pt x="36" y="829"/>
                    </a:cubicBezTo>
                    <a:cubicBezTo>
                      <a:pt x="36" y="858"/>
                      <a:pt x="1" y="886"/>
                      <a:pt x="1" y="886"/>
                    </a:cubicBezTo>
                    <a:lnTo>
                      <a:pt x="1" y="942"/>
                    </a:lnTo>
                    <a:cubicBezTo>
                      <a:pt x="1" y="1006"/>
                      <a:pt x="36" y="1034"/>
                      <a:pt x="65" y="1091"/>
                    </a:cubicBezTo>
                    <a:cubicBezTo>
                      <a:pt x="150" y="1268"/>
                      <a:pt x="298" y="1388"/>
                      <a:pt x="503" y="1416"/>
                    </a:cubicBezTo>
                    <a:cubicBezTo>
                      <a:pt x="550" y="1429"/>
                      <a:pt x="595" y="1435"/>
                      <a:pt x="639" y="1435"/>
                    </a:cubicBezTo>
                    <a:cubicBezTo>
                      <a:pt x="1127" y="1435"/>
                      <a:pt x="1465" y="727"/>
                      <a:pt x="1303" y="299"/>
                    </a:cubicBezTo>
                    <a:cubicBezTo>
                      <a:pt x="1239" y="150"/>
                      <a:pt x="1062" y="30"/>
                      <a:pt x="885" y="2"/>
                    </a:cubicBezTo>
                    <a:cubicBezTo>
                      <a:pt x="873" y="1"/>
                      <a:pt x="862"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3973754" y="4462343"/>
                <a:ext cx="36689" cy="23135"/>
              </a:xfrm>
              <a:custGeom>
                <a:avLst/>
                <a:gdLst/>
                <a:ahLst/>
                <a:cxnLst/>
                <a:rect l="l" t="t" r="r" b="b"/>
                <a:pathLst>
                  <a:path w="1034" h="652" extrusionOk="0">
                    <a:moveTo>
                      <a:pt x="234" y="1"/>
                    </a:moveTo>
                    <a:cubicBezTo>
                      <a:pt x="149" y="93"/>
                      <a:pt x="93" y="178"/>
                      <a:pt x="57" y="270"/>
                    </a:cubicBezTo>
                    <a:cubicBezTo>
                      <a:pt x="1" y="390"/>
                      <a:pt x="29" y="446"/>
                      <a:pt x="93" y="475"/>
                    </a:cubicBezTo>
                    <a:cubicBezTo>
                      <a:pt x="121" y="489"/>
                      <a:pt x="149" y="496"/>
                      <a:pt x="179" y="496"/>
                    </a:cubicBezTo>
                    <a:cubicBezTo>
                      <a:pt x="208" y="496"/>
                      <a:pt x="238" y="489"/>
                      <a:pt x="270" y="475"/>
                    </a:cubicBezTo>
                    <a:cubicBezTo>
                      <a:pt x="298" y="446"/>
                      <a:pt x="355" y="418"/>
                      <a:pt x="383" y="390"/>
                    </a:cubicBezTo>
                    <a:cubicBezTo>
                      <a:pt x="446" y="326"/>
                      <a:pt x="503" y="270"/>
                      <a:pt x="560" y="241"/>
                    </a:cubicBezTo>
                    <a:lnTo>
                      <a:pt x="560" y="241"/>
                    </a:lnTo>
                    <a:cubicBezTo>
                      <a:pt x="560" y="270"/>
                      <a:pt x="560" y="298"/>
                      <a:pt x="531" y="326"/>
                    </a:cubicBezTo>
                    <a:cubicBezTo>
                      <a:pt x="503" y="390"/>
                      <a:pt x="475" y="446"/>
                      <a:pt x="475" y="503"/>
                    </a:cubicBezTo>
                    <a:cubicBezTo>
                      <a:pt x="475" y="567"/>
                      <a:pt x="475" y="595"/>
                      <a:pt x="503" y="623"/>
                    </a:cubicBezTo>
                    <a:cubicBezTo>
                      <a:pt x="531" y="652"/>
                      <a:pt x="560" y="652"/>
                      <a:pt x="588" y="652"/>
                    </a:cubicBezTo>
                    <a:lnTo>
                      <a:pt x="652" y="652"/>
                    </a:lnTo>
                    <a:cubicBezTo>
                      <a:pt x="680" y="623"/>
                      <a:pt x="708" y="595"/>
                      <a:pt x="737" y="567"/>
                    </a:cubicBezTo>
                    <a:cubicBezTo>
                      <a:pt x="829" y="475"/>
                      <a:pt x="885" y="390"/>
                      <a:pt x="1005" y="355"/>
                    </a:cubicBezTo>
                    <a:cubicBezTo>
                      <a:pt x="1034" y="355"/>
                      <a:pt x="1034" y="326"/>
                      <a:pt x="1034" y="298"/>
                    </a:cubicBezTo>
                    <a:cubicBezTo>
                      <a:pt x="1034" y="270"/>
                      <a:pt x="1005" y="241"/>
                      <a:pt x="977" y="241"/>
                    </a:cubicBezTo>
                    <a:cubicBezTo>
                      <a:pt x="829" y="298"/>
                      <a:pt x="737" y="390"/>
                      <a:pt x="652" y="503"/>
                    </a:cubicBezTo>
                    <a:cubicBezTo>
                      <a:pt x="623" y="503"/>
                      <a:pt x="623" y="531"/>
                      <a:pt x="588" y="531"/>
                    </a:cubicBezTo>
                    <a:lnTo>
                      <a:pt x="588" y="503"/>
                    </a:lnTo>
                    <a:cubicBezTo>
                      <a:pt x="588" y="475"/>
                      <a:pt x="623" y="446"/>
                      <a:pt x="652" y="390"/>
                    </a:cubicBezTo>
                    <a:cubicBezTo>
                      <a:pt x="652" y="355"/>
                      <a:pt x="680" y="326"/>
                      <a:pt x="708" y="270"/>
                    </a:cubicBezTo>
                    <a:cubicBezTo>
                      <a:pt x="708" y="213"/>
                      <a:pt x="680" y="178"/>
                      <a:pt x="652" y="149"/>
                    </a:cubicBezTo>
                    <a:cubicBezTo>
                      <a:pt x="652" y="149"/>
                      <a:pt x="639" y="137"/>
                      <a:pt x="620" y="137"/>
                    </a:cubicBezTo>
                    <a:cubicBezTo>
                      <a:pt x="611" y="137"/>
                      <a:pt x="600" y="140"/>
                      <a:pt x="588" y="149"/>
                    </a:cubicBezTo>
                    <a:cubicBezTo>
                      <a:pt x="475" y="149"/>
                      <a:pt x="383" y="213"/>
                      <a:pt x="298" y="298"/>
                    </a:cubicBezTo>
                    <a:cubicBezTo>
                      <a:pt x="270" y="326"/>
                      <a:pt x="234" y="355"/>
                      <a:pt x="206" y="355"/>
                    </a:cubicBezTo>
                    <a:cubicBezTo>
                      <a:pt x="178" y="390"/>
                      <a:pt x="149" y="390"/>
                      <a:pt x="149" y="390"/>
                    </a:cubicBezTo>
                    <a:lnTo>
                      <a:pt x="149" y="326"/>
                    </a:lnTo>
                    <a:cubicBezTo>
                      <a:pt x="178" y="241"/>
                      <a:pt x="234" y="149"/>
                      <a:pt x="298" y="93"/>
                    </a:cubicBezTo>
                    <a:cubicBezTo>
                      <a:pt x="326" y="93"/>
                      <a:pt x="326" y="36"/>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3485315" y="4717455"/>
                <a:ext cx="35660" cy="25299"/>
              </a:xfrm>
              <a:custGeom>
                <a:avLst/>
                <a:gdLst/>
                <a:ahLst/>
                <a:cxnLst/>
                <a:rect l="l" t="t" r="r" b="b"/>
                <a:pathLst>
                  <a:path w="1005" h="713" extrusionOk="0">
                    <a:moveTo>
                      <a:pt x="787" y="1"/>
                    </a:moveTo>
                    <a:cubicBezTo>
                      <a:pt x="768" y="1"/>
                      <a:pt x="750" y="5"/>
                      <a:pt x="736" y="5"/>
                    </a:cubicBezTo>
                    <a:cubicBezTo>
                      <a:pt x="651" y="62"/>
                      <a:pt x="651" y="211"/>
                      <a:pt x="679" y="274"/>
                    </a:cubicBezTo>
                    <a:lnTo>
                      <a:pt x="679" y="303"/>
                    </a:lnTo>
                    <a:cubicBezTo>
                      <a:pt x="708" y="303"/>
                      <a:pt x="708" y="331"/>
                      <a:pt x="708" y="359"/>
                    </a:cubicBezTo>
                    <a:lnTo>
                      <a:pt x="708" y="387"/>
                    </a:lnTo>
                    <a:cubicBezTo>
                      <a:pt x="708" y="387"/>
                      <a:pt x="679" y="387"/>
                      <a:pt x="623" y="359"/>
                    </a:cubicBezTo>
                    <a:cubicBezTo>
                      <a:pt x="594" y="331"/>
                      <a:pt x="594" y="331"/>
                      <a:pt x="559" y="303"/>
                    </a:cubicBezTo>
                    <a:lnTo>
                      <a:pt x="531" y="274"/>
                    </a:lnTo>
                    <a:cubicBezTo>
                      <a:pt x="531" y="239"/>
                      <a:pt x="502" y="211"/>
                      <a:pt x="474" y="211"/>
                    </a:cubicBezTo>
                    <a:cubicBezTo>
                      <a:pt x="441" y="177"/>
                      <a:pt x="405" y="164"/>
                      <a:pt x="376" y="164"/>
                    </a:cubicBezTo>
                    <a:cubicBezTo>
                      <a:pt x="355" y="164"/>
                      <a:pt x="337" y="171"/>
                      <a:pt x="326" y="182"/>
                    </a:cubicBezTo>
                    <a:cubicBezTo>
                      <a:pt x="241" y="211"/>
                      <a:pt x="205" y="303"/>
                      <a:pt x="241" y="359"/>
                    </a:cubicBezTo>
                    <a:cubicBezTo>
                      <a:pt x="241" y="387"/>
                      <a:pt x="241" y="416"/>
                      <a:pt x="269" y="451"/>
                    </a:cubicBezTo>
                    <a:lnTo>
                      <a:pt x="269" y="508"/>
                    </a:lnTo>
                    <a:cubicBezTo>
                      <a:pt x="297" y="536"/>
                      <a:pt x="297" y="564"/>
                      <a:pt x="269" y="593"/>
                    </a:cubicBezTo>
                    <a:cubicBezTo>
                      <a:pt x="269" y="593"/>
                      <a:pt x="241" y="593"/>
                      <a:pt x="205" y="564"/>
                    </a:cubicBezTo>
                    <a:cubicBezTo>
                      <a:pt x="205" y="564"/>
                      <a:pt x="149" y="508"/>
                      <a:pt x="149" y="451"/>
                    </a:cubicBezTo>
                    <a:cubicBezTo>
                      <a:pt x="120" y="451"/>
                      <a:pt x="120" y="416"/>
                      <a:pt x="120" y="416"/>
                    </a:cubicBezTo>
                    <a:cubicBezTo>
                      <a:pt x="106" y="402"/>
                      <a:pt x="92" y="395"/>
                      <a:pt x="77" y="395"/>
                    </a:cubicBezTo>
                    <a:cubicBezTo>
                      <a:pt x="62" y="395"/>
                      <a:pt x="46" y="402"/>
                      <a:pt x="28" y="416"/>
                    </a:cubicBezTo>
                    <a:cubicBezTo>
                      <a:pt x="0" y="416"/>
                      <a:pt x="0" y="451"/>
                      <a:pt x="0" y="479"/>
                    </a:cubicBezTo>
                    <a:cubicBezTo>
                      <a:pt x="28" y="508"/>
                      <a:pt x="28" y="508"/>
                      <a:pt x="28" y="536"/>
                    </a:cubicBezTo>
                    <a:cubicBezTo>
                      <a:pt x="92" y="593"/>
                      <a:pt x="120" y="656"/>
                      <a:pt x="149" y="685"/>
                    </a:cubicBezTo>
                    <a:cubicBezTo>
                      <a:pt x="177" y="685"/>
                      <a:pt x="205" y="713"/>
                      <a:pt x="269" y="713"/>
                    </a:cubicBezTo>
                    <a:cubicBezTo>
                      <a:pt x="297" y="713"/>
                      <a:pt x="326" y="685"/>
                      <a:pt x="354" y="685"/>
                    </a:cubicBezTo>
                    <a:cubicBezTo>
                      <a:pt x="417" y="628"/>
                      <a:pt x="417" y="536"/>
                      <a:pt x="382" y="479"/>
                    </a:cubicBezTo>
                    <a:lnTo>
                      <a:pt x="382" y="416"/>
                    </a:lnTo>
                    <a:cubicBezTo>
                      <a:pt x="354" y="387"/>
                      <a:pt x="354" y="359"/>
                      <a:pt x="354" y="331"/>
                    </a:cubicBezTo>
                    <a:lnTo>
                      <a:pt x="354" y="274"/>
                    </a:lnTo>
                    <a:cubicBezTo>
                      <a:pt x="382" y="274"/>
                      <a:pt x="382" y="274"/>
                      <a:pt x="417" y="303"/>
                    </a:cubicBezTo>
                    <a:lnTo>
                      <a:pt x="446" y="331"/>
                    </a:lnTo>
                    <a:lnTo>
                      <a:pt x="474" y="359"/>
                    </a:lnTo>
                    <a:cubicBezTo>
                      <a:pt x="502" y="387"/>
                      <a:pt x="531" y="416"/>
                      <a:pt x="559" y="451"/>
                    </a:cubicBezTo>
                    <a:cubicBezTo>
                      <a:pt x="606" y="493"/>
                      <a:pt x="664" y="519"/>
                      <a:pt x="716" y="519"/>
                    </a:cubicBezTo>
                    <a:cubicBezTo>
                      <a:pt x="736" y="519"/>
                      <a:pt x="754" y="515"/>
                      <a:pt x="771" y="508"/>
                    </a:cubicBezTo>
                    <a:cubicBezTo>
                      <a:pt x="828" y="479"/>
                      <a:pt x="828" y="416"/>
                      <a:pt x="828" y="331"/>
                    </a:cubicBezTo>
                    <a:cubicBezTo>
                      <a:pt x="828" y="303"/>
                      <a:pt x="828" y="274"/>
                      <a:pt x="800" y="239"/>
                    </a:cubicBezTo>
                    <a:lnTo>
                      <a:pt x="800" y="211"/>
                    </a:lnTo>
                    <a:cubicBezTo>
                      <a:pt x="771" y="182"/>
                      <a:pt x="800" y="154"/>
                      <a:pt x="800" y="126"/>
                    </a:cubicBezTo>
                    <a:lnTo>
                      <a:pt x="828" y="126"/>
                    </a:lnTo>
                    <a:cubicBezTo>
                      <a:pt x="828" y="154"/>
                      <a:pt x="856" y="182"/>
                      <a:pt x="856" y="239"/>
                    </a:cubicBezTo>
                    <a:cubicBezTo>
                      <a:pt x="876" y="264"/>
                      <a:pt x="897" y="286"/>
                      <a:pt x="919" y="286"/>
                    </a:cubicBezTo>
                    <a:cubicBezTo>
                      <a:pt x="928" y="286"/>
                      <a:pt x="938" y="282"/>
                      <a:pt x="948" y="274"/>
                    </a:cubicBezTo>
                    <a:cubicBezTo>
                      <a:pt x="976" y="274"/>
                      <a:pt x="1005" y="239"/>
                      <a:pt x="976" y="211"/>
                    </a:cubicBezTo>
                    <a:cubicBezTo>
                      <a:pt x="976" y="126"/>
                      <a:pt x="948" y="97"/>
                      <a:pt x="884" y="62"/>
                    </a:cubicBezTo>
                    <a:cubicBezTo>
                      <a:pt x="850" y="11"/>
                      <a:pt x="816"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3898462" y="4420688"/>
                <a:ext cx="58511" cy="6316"/>
              </a:xfrm>
              <a:custGeom>
                <a:avLst/>
                <a:gdLst/>
                <a:ahLst/>
                <a:cxnLst/>
                <a:rect l="l" t="t" r="r" b="b"/>
                <a:pathLst>
                  <a:path w="1649" h="178" extrusionOk="0">
                    <a:moveTo>
                      <a:pt x="1649" y="0"/>
                    </a:moveTo>
                    <a:cubicBezTo>
                      <a:pt x="1415" y="0"/>
                      <a:pt x="1182" y="29"/>
                      <a:pt x="941" y="57"/>
                    </a:cubicBezTo>
                    <a:cubicBezTo>
                      <a:pt x="800" y="57"/>
                      <a:pt x="680" y="85"/>
                      <a:pt x="531" y="85"/>
                    </a:cubicBezTo>
                    <a:cubicBezTo>
                      <a:pt x="443" y="99"/>
                      <a:pt x="354" y="107"/>
                      <a:pt x="269" y="107"/>
                    </a:cubicBezTo>
                    <a:cubicBezTo>
                      <a:pt x="184" y="107"/>
                      <a:pt x="103" y="99"/>
                      <a:pt x="29" y="85"/>
                    </a:cubicBezTo>
                    <a:lnTo>
                      <a:pt x="1" y="149"/>
                    </a:lnTo>
                    <a:cubicBezTo>
                      <a:pt x="92" y="177"/>
                      <a:pt x="149" y="177"/>
                      <a:pt x="206" y="177"/>
                    </a:cubicBezTo>
                    <a:cubicBezTo>
                      <a:pt x="326" y="177"/>
                      <a:pt x="411" y="149"/>
                      <a:pt x="531" y="149"/>
                    </a:cubicBezTo>
                    <a:cubicBezTo>
                      <a:pt x="680" y="149"/>
                      <a:pt x="828" y="114"/>
                      <a:pt x="941" y="114"/>
                    </a:cubicBezTo>
                    <a:cubicBezTo>
                      <a:pt x="1182" y="85"/>
                      <a:pt x="1415" y="57"/>
                      <a:pt x="1649" y="57"/>
                    </a:cubicBezTo>
                    <a:lnTo>
                      <a:pt x="1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3535486" y="4662140"/>
                <a:ext cx="61811" cy="4329"/>
              </a:xfrm>
              <a:custGeom>
                <a:avLst/>
                <a:gdLst/>
                <a:ahLst/>
                <a:cxnLst/>
                <a:rect l="l" t="t" r="r" b="b"/>
                <a:pathLst>
                  <a:path w="1742" h="122" extrusionOk="0">
                    <a:moveTo>
                      <a:pt x="1" y="1"/>
                    </a:moveTo>
                    <a:lnTo>
                      <a:pt x="1" y="65"/>
                    </a:lnTo>
                    <a:cubicBezTo>
                      <a:pt x="206" y="93"/>
                      <a:pt x="383" y="121"/>
                      <a:pt x="595" y="121"/>
                    </a:cubicBezTo>
                    <a:lnTo>
                      <a:pt x="708" y="121"/>
                    </a:lnTo>
                    <a:cubicBezTo>
                      <a:pt x="829" y="121"/>
                      <a:pt x="949" y="121"/>
                      <a:pt x="1062" y="93"/>
                    </a:cubicBezTo>
                    <a:cubicBezTo>
                      <a:pt x="1165" y="79"/>
                      <a:pt x="1276" y="72"/>
                      <a:pt x="1391" y="72"/>
                    </a:cubicBezTo>
                    <a:cubicBezTo>
                      <a:pt x="1506" y="72"/>
                      <a:pt x="1625" y="79"/>
                      <a:pt x="1741" y="93"/>
                    </a:cubicBezTo>
                    <a:lnTo>
                      <a:pt x="1741" y="29"/>
                    </a:lnTo>
                    <a:cubicBezTo>
                      <a:pt x="1639" y="15"/>
                      <a:pt x="1520" y="8"/>
                      <a:pt x="1398" y="8"/>
                    </a:cubicBezTo>
                    <a:cubicBezTo>
                      <a:pt x="1276" y="8"/>
                      <a:pt x="1151" y="15"/>
                      <a:pt x="1034" y="29"/>
                    </a:cubicBezTo>
                    <a:cubicBezTo>
                      <a:pt x="949" y="65"/>
                      <a:pt x="829" y="65"/>
                      <a:pt x="708" y="65"/>
                    </a:cubicBezTo>
                    <a:cubicBezTo>
                      <a:pt x="475" y="65"/>
                      <a:pt x="242" y="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3521932" y="4093370"/>
                <a:ext cx="49250" cy="27144"/>
              </a:xfrm>
              <a:custGeom>
                <a:avLst/>
                <a:gdLst/>
                <a:ahLst/>
                <a:cxnLst/>
                <a:rect l="l" t="t" r="r" b="b"/>
                <a:pathLst>
                  <a:path w="1388" h="765" extrusionOk="0">
                    <a:moveTo>
                      <a:pt x="1331" y="0"/>
                    </a:moveTo>
                    <a:cubicBezTo>
                      <a:pt x="1211" y="234"/>
                      <a:pt x="942" y="411"/>
                      <a:pt x="588" y="531"/>
                    </a:cubicBezTo>
                    <a:cubicBezTo>
                      <a:pt x="503" y="559"/>
                      <a:pt x="447" y="588"/>
                      <a:pt x="383" y="616"/>
                    </a:cubicBezTo>
                    <a:cubicBezTo>
                      <a:pt x="270" y="644"/>
                      <a:pt x="206" y="673"/>
                      <a:pt x="1" y="708"/>
                    </a:cubicBezTo>
                    <a:lnTo>
                      <a:pt x="1" y="764"/>
                    </a:lnTo>
                    <a:cubicBezTo>
                      <a:pt x="234" y="736"/>
                      <a:pt x="270" y="708"/>
                      <a:pt x="411" y="644"/>
                    </a:cubicBezTo>
                    <a:cubicBezTo>
                      <a:pt x="475" y="644"/>
                      <a:pt x="532" y="616"/>
                      <a:pt x="588" y="588"/>
                    </a:cubicBezTo>
                    <a:cubicBezTo>
                      <a:pt x="977" y="467"/>
                      <a:pt x="1239" y="291"/>
                      <a:pt x="1388" y="29"/>
                    </a:cubicBezTo>
                    <a:lnTo>
                      <a:pt x="1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3527219" y="3916318"/>
                <a:ext cx="129795" cy="53579"/>
              </a:xfrm>
              <a:custGeom>
                <a:avLst/>
                <a:gdLst/>
                <a:ahLst/>
                <a:cxnLst/>
                <a:rect l="l" t="t" r="r" b="b"/>
                <a:pathLst>
                  <a:path w="3658" h="1510" extrusionOk="0">
                    <a:moveTo>
                      <a:pt x="884" y="1"/>
                    </a:moveTo>
                    <a:cubicBezTo>
                      <a:pt x="852" y="1"/>
                      <a:pt x="820" y="11"/>
                      <a:pt x="793" y="38"/>
                    </a:cubicBezTo>
                    <a:cubicBezTo>
                      <a:pt x="651" y="95"/>
                      <a:pt x="531" y="152"/>
                      <a:pt x="411" y="244"/>
                    </a:cubicBezTo>
                    <a:cubicBezTo>
                      <a:pt x="262" y="300"/>
                      <a:pt x="149" y="392"/>
                      <a:pt x="1" y="449"/>
                    </a:cubicBezTo>
                    <a:lnTo>
                      <a:pt x="29" y="505"/>
                    </a:lnTo>
                    <a:cubicBezTo>
                      <a:pt x="177" y="449"/>
                      <a:pt x="298" y="357"/>
                      <a:pt x="439" y="300"/>
                    </a:cubicBezTo>
                    <a:cubicBezTo>
                      <a:pt x="559" y="215"/>
                      <a:pt x="680" y="152"/>
                      <a:pt x="793" y="67"/>
                    </a:cubicBezTo>
                    <a:cubicBezTo>
                      <a:pt x="812" y="58"/>
                      <a:pt x="830" y="55"/>
                      <a:pt x="847" y="55"/>
                    </a:cubicBezTo>
                    <a:cubicBezTo>
                      <a:pt x="890" y="55"/>
                      <a:pt x="930" y="75"/>
                      <a:pt x="970" y="95"/>
                    </a:cubicBezTo>
                    <a:cubicBezTo>
                      <a:pt x="1210" y="244"/>
                      <a:pt x="1500" y="392"/>
                      <a:pt x="1769" y="477"/>
                    </a:cubicBezTo>
                    <a:lnTo>
                      <a:pt x="1797" y="505"/>
                    </a:lnTo>
                    <a:cubicBezTo>
                      <a:pt x="2420" y="774"/>
                      <a:pt x="3035" y="1128"/>
                      <a:pt x="3623" y="1510"/>
                    </a:cubicBezTo>
                    <a:lnTo>
                      <a:pt x="3658" y="1453"/>
                    </a:lnTo>
                    <a:cubicBezTo>
                      <a:pt x="3064" y="1064"/>
                      <a:pt x="2448" y="710"/>
                      <a:pt x="1826" y="449"/>
                    </a:cubicBezTo>
                    <a:lnTo>
                      <a:pt x="1769" y="420"/>
                    </a:lnTo>
                    <a:cubicBezTo>
                      <a:pt x="1536" y="328"/>
                      <a:pt x="1239" y="180"/>
                      <a:pt x="1005" y="38"/>
                    </a:cubicBezTo>
                    <a:cubicBezTo>
                      <a:pt x="969" y="18"/>
                      <a:pt x="926"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3686105" y="3909115"/>
                <a:ext cx="87890" cy="61811"/>
              </a:xfrm>
              <a:custGeom>
                <a:avLst/>
                <a:gdLst/>
                <a:ahLst/>
                <a:cxnLst/>
                <a:rect l="l" t="t" r="r" b="b"/>
                <a:pathLst>
                  <a:path w="2477" h="1742" extrusionOk="0">
                    <a:moveTo>
                      <a:pt x="29" y="1"/>
                    </a:moveTo>
                    <a:lnTo>
                      <a:pt x="1" y="65"/>
                    </a:lnTo>
                    <a:cubicBezTo>
                      <a:pt x="559" y="241"/>
                      <a:pt x="1182" y="418"/>
                      <a:pt x="1713" y="772"/>
                    </a:cubicBezTo>
                    <a:cubicBezTo>
                      <a:pt x="1861" y="857"/>
                      <a:pt x="1946" y="949"/>
                      <a:pt x="2038" y="1034"/>
                    </a:cubicBezTo>
                    <a:cubicBezTo>
                      <a:pt x="2187" y="1182"/>
                      <a:pt x="2300" y="1416"/>
                      <a:pt x="2420" y="1741"/>
                    </a:cubicBezTo>
                    <a:lnTo>
                      <a:pt x="2477" y="1713"/>
                    </a:lnTo>
                    <a:cubicBezTo>
                      <a:pt x="2420" y="1479"/>
                      <a:pt x="2300" y="1211"/>
                      <a:pt x="2095" y="977"/>
                    </a:cubicBezTo>
                    <a:cubicBezTo>
                      <a:pt x="2010" y="885"/>
                      <a:pt x="1889" y="800"/>
                      <a:pt x="1741" y="708"/>
                    </a:cubicBezTo>
                    <a:cubicBezTo>
                      <a:pt x="1182" y="355"/>
                      <a:pt x="559" y="17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3627631" y="3700022"/>
                <a:ext cx="24128" cy="9332"/>
              </a:xfrm>
              <a:custGeom>
                <a:avLst/>
                <a:gdLst/>
                <a:ahLst/>
                <a:cxnLst/>
                <a:rect l="l" t="t" r="r" b="b"/>
                <a:pathLst>
                  <a:path w="680" h="263" extrusionOk="0">
                    <a:moveTo>
                      <a:pt x="679" y="1"/>
                    </a:moveTo>
                    <a:lnTo>
                      <a:pt x="0" y="121"/>
                    </a:lnTo>
                    <a:cubicBezTo>
                      <a:pt x="85" y="206"/>
                      <a:pt x="234" y="263"/>
                      <a:pt x="382" y="263"/>
                    </a:cubicBezTo>
                    <a:cubicBezTo>
                      <a:pt x="531" y="234"/>
                      <a:pt x="651" y="12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3664284" y="3657125"/>
                <a:ext cx="3051" cy="19870"/>
              </a:xfrm>
              <a:custGeom>
                <a:avLst/>
                <a:gdLst/>
                <a:ahLst/>
                <a:cxnLst/>
                <a:rect l="l" t="t" r="r" b="b"/>
                <a:pathLst>
                  <a:path w="86" h="560" extrusionOk="0">
                    <a:moveTo>
                      <a:pt x="28" y="0"/>
                    </a:moveTo>
                    <a:cubicBezTo>
                      <a:pt x="28" y="177"/>
                      <a:pt x="28" y="354"/>
                      <a:pt x="0" y="531"/>
                    </a:cubicBezTo>
                    <a:lnTo>
                      <a:pt x="57" y="559"/>
                    </a:lnTo>
                    <a:cubicBezTo>
                      <a:pt x="85" y="382"/>
                      <a:pt x="85" y="17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701930" y="3826549"/>
                <a:ext cx="5287" cy="23135"/>
              </a:xfrm>
              <a:custGeom>
                <a:avLst/>
                <a:gdLst/>
                <a:ahLst/>
                <a:cxnLst/>
                <a:rect l="l" t="t" r="r" b="b"/>
                <a:pathLst>
                  <a:path w="149" h="652" extrusionOk="0">
                    <a:moveTo>
                      <a:pt x="85" y="0"/>
                    </a:moveTo>
                    <a:cubicBezTo>
                      <a:pt x="29" y="206"/>
                      <a:pt x="0" y="446"/>
                      <a:pt x="0" y="651"/>
                    </a:cubicBezTo>
                    <a:lnTo>
                      <a:pt x="57" y="651"/>
                    </a:lnTo>
                    <a:cubicBezTo>
                      <a:pt x="57" y="446"/>
                      <a:pt x="85" y="206"/>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658997" y="3990722"/>
                <a:ext cx="14583" cy="14832"/>
              </a:xfrm>
              <a:custGeom>
                <a:avLst/>
                <a:gdLst/>
                <a:ahLst/>
                <a:cxnLst/>
                <a:rect l="l" t="t" r="r" b="b"/>
                <a:pathLst>
                  <a:path w="411" h="418" extrusionOk="0">
                    <a:moveTo>
                      <a:pt x="206" y="0"/>
                    </a:moveTo>
                    <a:cubicBezTo>
                      <a:pt x="85" y="0"/>
                      <a:pt x="1" y="92"/>
                      <a:pt x="1" y="205"/>
                    </a:cubicBezTo>
                    <a:cubicBezTo>
                      <a:pt x="1" y="325"/>
                      <a:pt x="85" y="417"/>
                      <a:pt x="206" y="417"/>
                    </a:cubicBezTo>
                    <a:cubicBezTo>
                      <a:pt x="326" y="417"/>
                      <a:pt x="411" y="325"/>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3625609" y="3816011"/>
                <a:ext cx="14583" cy="14832"/>
              </a:xfrm>
              <a:custGeom>
                <a:avLst/>
                <a:gdLst/>
                <a:ahLst/>
                <a:cxnLst/>
                <a:rect l="l" t="t" r="r" b="b"/>
                <a:pathLst>
                  <a:path w="411" h="418" extrusionOk="0">
                    <a:moveTo>
                      <a:pt x="206" y="0"/>
                    </a:moveTo>
                    <a:cubicBezTo>
                      <a:pt x="86" y="0"/>
                      <a:pt x="1" y="92"/>
                      <a:pt x="1" y="213"/>
                    </a:cubicBezTo>
                    <a:cubicBezTo>
                      <a:pt x="1" y="326"/>
                      <a:pt x="86" y="418"/>
                      <a:pt x="206" y="418"/>
                    </a:cubicBezTo>
                    <a:cubicBezTo>
                      <a:pt x="319" y="418"/>
                      <a:pt x="411" y="326"/>
                      <a:pt x="411" y="213"/>
                    </a:cubicBezTo>
                    <a:cubicBezTo>
                      <a:pt x="411" y="92"/>
                      <a:pt x="319"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3553333" y="3777336"/>
                <a:ext cx="14583" cy="14867"/>
              </a:xfrm>
              <a:custGeom>
                <a:avLst/>
                <a:gdLst/>
                <a:ahLst/>
                <a:cxnLst/>
                <a:rect l="l" t="t" r="r" b="b"/>
                <a:pathLst>
                  <a:path w="411" h="419" extrusionOk="0">
                    <a:moveTo>
                      <a:pt x="205" y="1"/>
                    </a:moveTo>
                    <a:cubicBezTo>
                      <a:pt x="92" y="1"/>
                      <a:pt x="0" y="93"/>
                      <a:pt x="0" y="206"/>
                    </a:cubicBezTo>
                    <a:cubicBezTo>
                      <a:pt x="0" y="326"/>
                      <a:pt x="92"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3704946" y="3781630"/>
                <a:ext cx="14832" cy="14583"/>
              </a:xfrm>
              <a:custGeom>
                <a:avLst/>
                <a:gdLst/>
                <a:ahLst/>
                <a:cxnLst/>
                <a:rect l="l" t="t" r="r" b="b"/>
                <a:pathLst>
                  <a:path w="418" h="411" extrusionOk="0">
                    <a:moveTo>
                      <a:pt x="205" y="0"/>
                    </a:moveTo>
                    <a:cubicBezTo>
                      <a:pt x="92" y="0"/>
                      <a:pt x="0" y="85"/>
                      <a:pt x="0" y="205"/>
                    </a:cubicBezTo>
                    <a:cubicBezTo>
                      <a:pt x="0" y="326"/>
                      <a:pt x="92" y="410"/>
                      <a:pt x="205" y="410"/>
                    </a:cubicBezTo>
                    <a:cubicBezTo>
                      <a:pt x="326" y="410"/>
                      <a:pt x="418" y="326"/>
                      <a:pt x="418" y="205"/>
                    </a:cubicBezTo>
                    <a:cubicBezTo>
                      <a:pt x="418"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3658997" y="3876756"/>
                <a:ext cx="14583" cy="14583"/>
              </a:xfrm>
              <a:custGeom>
                <a:avLst/>
                <a:gdLst/>
                <a:ahLst/>
                <a:cxnLst/>
                <a:rect l="l" t="t" r="r" b="b"/>
                <a:pathLst>
                  <a:path w="411" h="411" extrusionOk="0">
                    <a:moveTo>
                      <a:pt x="206" y="0"/>
                    </a:moveTo>
                    <a:cubicBezTo>
                      <a:pt x="85" y="0"/>
                      <a:pt x="1" y="92"/>
                      <a:pt x="1" y="205"/>
                    </a:cubicBezTo>
                    <a:cubicBezTo>
                      <a:pt x="1" y="326"/>
                      <a:pt x="85" y="411"/>
                      <a:pt x="206" y="411"/>
                    </a:cubicBezTo>
                    <a:cubicBezTo>
                      <a:pt x="326" y="411"/>
                      <a:pt x="411" y="326"/>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3699659" y="4039900"/>
                <a:ext cx="14832" cy="14583"/>
              </a:xfrm>
              <a:custGeom>
                <a:avLst/>
                <a:gdLst/>
                <a:ahLst/>
                <a:cxnLst/>
                <a:rect l="l" t="t" r="r" b="b"/>
                <a:pathLst>
                  <a:path w="418" h="411" extrusionOk="0">
                    <a:moveTo>
                      <a:pt x="213" y="1"/>
                    </a:moveTo>
                    <a:cubicBezTo>
                      <a:pt x="93" y="1"/>
                      <a:pt x="1" y="93"/>
                      <a:pt x="1" y="206"/>
                    </a:cubicBezTo>
                    <a:cubicBezTo>
                      <a:pt x="1" y="326"/>
                      <a:pt x="93" y="411"/>
                      <a:pt x="213" y="411"/>
                    </a:cubicBezTo>
                    <a:cubicBezTo>
                      <a:pt x="326" y="411"/>
                      <a:pt x="418" y="326"/>
                      <a:pt x="418" y="206"/>
                    </a:cubicBezTo>
                    <a:cubicBezTo>
                      <a:pt x="418" y="93"/>
                      <a:pt x="326"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3574161" y="3862173"/>
                <a:ext cx="15861" cy="14619"/>
              </a:xfrm>
              <a:custGeom>
                <a:avLst/>
                <a:gdLst/>
                <a:ahLst/>
                <a:cxnLst/>
                <a:rect l="l" t="t" r="r" b="b"/>
                <a:pathLst>
                  <a:path w="447" h="412" extrusionOk="0">
                    <a:moveTo>
                      <a:pt x="241" y="1"/>
                    </a:moveTo>
                    <a:cubicBezTo>
                      <a:pt x="121" y="1"/>
                      <a:pt x="0" y="86"/>
                      <a:pt x="0" y="206"/>
                    </a:cubicBezTo>
                    <a:cubicBezTo>
                      <a:pt x="0" y="326"/>
                      <a:pt x="121" y="411"/>
                      <a:pt x="241" y="411"/>
                    </a:cubicBezTo>
                    <a:cubicBezTo>
                      <a:pt x="326" y="411"/>
                      <a:pt x="446" y="326"/>
                      <a:pt x="446" y="206"/>
                    </a:cubicBezTo>
                    <a:cubicBezTo>
                      <a:pt x="446" y="86"/>
                      <a:pt x="326"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3748872" y="3880020"/>
                <a:ext cx="15825" cy="14583"/>
              </a:xfrm>
              <a:custGeom>
                <a:avLst/>
                <a:gdLst/>
                <a:ahLst/>
                <a:cxnLst/>
                <a:rect l="l" t="t" r="r" b="b"/>
                <a:pathLst>
                  <a:path w="446" h="411" extrusionOk="0">
                    <a:moveTo>
                      <a:pt x="205" y="0"/>
                    </a:moveTo>
                    <a:cubicBezTo>
                      <a:pt x="120" y="0"/>
                      <a:pt x="0" y="85"/>
                      <a:pt x="0" y="205"/>
                    </a:cubicBezTo>
                    <a:cubicBezTo>
                      <a:pt x="0" y="319"/>
                      <a:pt x="120" y="411"/>
                      <a:pt x="205" y="411"/>
                    </a:cubicBezTo>
                    <a:cubicBezTo>
                      <a:pt x="326" y="411"/>
                      <a:pt x="446" y="319"/>
                      <a:pt x="446" y="205"/>
                    </a:cubicBezTo>
                    <a:cubicBezTo>
                      <a:pt x="446"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3489573" y="3852664"/>
                <a:ext cx="14583" cy="15825"/>
              </a:xfrm>
              <a:custGeom>
                <a:avLst/>
                <a:gdLst/>
                <a:ahLst/>
                <a:cxnLst/>
                <a:rect l="l" t="t" r="r" b="b"/>
                <a:pathLst>
                  <a:path w="411" h="446" extrusionOk="0">
                    <a:moveTo>
                      <a:pt x="206" y="0"/>
                    </a:moveTo>
                    <a:cubicBezTo>
                      <a:pt x="85" y="0"/>
                      <a:pt x="0" y="120"/>
                      <a:pt x="0" y="241"/>
                    </a:cubicBezTo>
                    <a:cubicBezTo>
                      <a:pt x="0" y="326"/>
                      <a:pt x="85" y="446"/>
                      <a:pt x="206" y="446"/>
                    </a:cubicBezTo>
                    <a:cubicBezTo>
                      <a:pt x="326" y="446"/>
                      <a:pt x="411" y="326"/>
                      <a:pt x="411" y="241"/>
                    </a:cubicBezTo>
                    <a:cubicBezTo>
                      <a:pt x="411" y="120"/>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3614077" y="4040893"/>
                <a:ext cx="14583" cy="14867"/>
              </a:xfrm>
              <a:custGeom>
                <a:avLst/>
                <a:gdLst/>
                <a:ahLst/>
                <a:cxnLst/>
                <a:rect l="l" t="t" r="r" b="b"/>
                <a:pathLst>
                  <a:path w="411" h="419" extrusionOk="0">
                    <a:moveTo>
                      <a:pt x="205" y="1"/>
                    </a:moveTo>
                    <a:cubicBezTo>
                      <a:pt x="85" y="1"/>
                      <a:pt x="0" y="93"/>
                      <a:pt x="0" y="206"/>
                    </a:cubicBezTo>
                    <a:cubicBezTo>
                      <a:pt x="0" y="326"/>
                      <a:pt x="85"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3571145" y="4002254"/>
                <a:ext cx="14583" cy="14583"/>
              </a:xfrm>
              <a:custGeom>
                <a:avLst/>
                <a:gdLst/>
                <a:ahLst/>
                <a:cxnLst/>
                <a:rect l="l" t="t" r="r" b="b"/>
                <a:pathLst>
                  <a:path w="411" h="411" extrusionOk="0">
                    <a:moveTo>
                      <a:pt x="206" y="0"/>
                    </a:moveTo>
                    <a:cubicBezTo>
                      <a:pt x="85" y="0"/>
                      <a:pt x="1" y="92"/>
                      <a:pt x="1" y="206"/>
                    </a:cubicBezTo>
                    <a:cubicBezTo>
                      <a:pt x="1" y="326"/>
                      <a:pt x="85" y="411"/>
                      <a:pt x="206" y="411"/>
                    </a:cubicBezTo>
                    <a:cubicBezTo>
                      <a:pt x="326" y="411"/>
                      <a:pt x="411" y="326"/>
                      <a:pt x="411" y="206"/>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3537757" y="4039900"/>
                <a:ext cx="14583" cy="14583"/>
              </a:xfrm>
              <a:custGeom>
                <a:avLst/>
                <a:gdLst/>
                <a:ahLst/>
                <a:cxnLst/>
                <a:rect l="l" t="t" r="r" b="b"/>
                <a:pathLst>
                  <a:path w="411" h="411" extrusionOk="0">
                    <a:moveTo>
                      <a:pt x="206" y="1"/>
                    </a:moveTo>
                    <a:cubicBezTo>
                      <a:pt x="86" y="1"/>
                      <a:pt x="1" y="93"/>
                      <a:pt x="1" y="206"/>
                    </a:cubicBezTo>
                    <a:cubicBezTo>
                      <a:pt x="1" y="326"/>
                      <a:pt x="86" y="411"/>
                      <a:pt x="206" y="411"/>
                    </a:cubicBezTo>
                    <a:cubicBezTo>
                      <a:pt x="319" y="411"/>
                      <a:pt x="411" y="326"/>
                      <a:pt x="411" y="206"/>
                    </a:cubicBezTo>
                    <a:cubicBezTo>
                      <a:pt x="411" y="93"/>
                      <a:pt x="319"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3514658" y="4645605"/>
                <a:ext cx="111983" cy="4045"/>
              </a:xfrm>
              <a:custGeom>
                <a:avLst/>
                <a:gdLst/>
                <a:ahLst/>
                <a:cxnLst/>
                <a:rect l="l" t="t" r="r" b="b"/>
                <a:pathLst>
                  <a:path w="3156" h="114" extrusionOk="0">
                    <a:moveTo>
                      <a:pt x="1" y="0"/>
                    </a:moveTo>
                    <a:lnTo>
                      <a:pt x="1" y="57"/>
                    </a:lnTo>
                    <a:cubicBezTo>
                      <a:pt x="680" y="85"/>
                      <a:pt x="1387" y="113"/>
                      <a:pt x="2067" y="113"/>
                    </a:cubicBezTo>
                    <a:lnTo>
                      <a:pt x="3156" y="113"/>
                    </a:lnTo>
                    <a:lnTo>
                      <a:pt x="3156" y="57"/>
                    </a:lnTo>
                    <a:cubicBezTo>
                      <a:pt x="2872" y="64"/>
                      <a:pt x="2587" y="68"/>
                      <a:pt x="2304" y="68"/>
                    </a:cubicBezTo>
                    <a:cubicBezTo>
                      <a:pt x="1528" y="68"/>
                      <a:pt x="757" y="4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3868090" y="4402592"/>
                <a:ext cx="109996" cy="9580"/>
              </a:xfrm>
              <a:custGeom>
                <a:avLst/>
                <a:gdLst/>
                <a:ahLst/>
                <a:cxnLst/>
                <a:rect l="l" t="t" r="r" b="b"/>
                <a:pathLst>
                  <a:path w="3100" h="270" extrusionOk="0">
                    <a:moveTo>
                      <a:pt x="2926" y="0"/>
                    </a:moveTo>
                    <a:cubicBezTo>
                      <a:pt x="2678" y="0"/>
                      <a:pt x="2414" y="42"/>
                      <a:pt x="2151" y="65"/>
                    </a:cubicBezTo>
                    <a:cubicBezTo>
                      <a:pt x="2066" y="93"/>
                      <a:pt x="2010" y="93"/>
                      <a:pt x="1918" y="128"/>
                    </a:cubicBezTo>
                    <a:cubicBezTo>
                      <a:pt x="1267" y="213"/>
                      <a:pt x="623" y="213"/>
                      <a:pt x="1" y="213"/>
                    </a:cubicBezTo>
                    <a:lnTo>
                      <a:pt x="1" y="270"/>
                    </a:lnTo>
                    <a:cubicBezTo>
                      <a:pt x="651" y="270"/>
                      <a:pt x="1302" y="270"/>
                      <a:pt x="1918" y="185"/>
                    </a:cubicBezTo>
                    <a:cubicBezTo>
                      <a:pt x="2010" y="157"/>
                      <a:pt x="2095" y="157"/>
                      <a:pt x="2151" y="128"/>
                    </a:cubicBezTo>
                    <a:cubicBezTo>
                      <a:pt x="2415" y="100"/>
                      <a:pt x="2679" y="57"/>
                      <a:pt x="2928" y="57"/>
                    </a:cubicBezTo>
                    <a:cubicBezTo>
                      <a:pt x="2986" y="57"/>
                      <a:pt x="3043" y="59"/>
                      <a:pt x="3099" y="65"/>
                    </a:cubicBezTo>
                    <a:lnTo>
                      <a:pt x="3099" y="8"/>
                    </a:lnTo>
                    <a:cubicBezTo>
                      <a:pt x="3042" y="3"/>
                      <a:pt x="2985" y="0"/>
                      <a:pt x="2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0"/>
            <p:cNvGrpSpPr/>
            <p:nvPr/>
          </p:nvGrpSpPr>
          <p:grpSpPr>
            <a:xfrm>
              <a:off x="520010" y="1168622"/>
              <a:ext cx="4279321" cy="3269905"/>
              <a:chOff x="3245850" y="1388754"/>
              <a:chExt cx="1339926" cy="1023893"/>
            </a:xfrm>
          </p:grpSpPr>
          <p:grpSp>
            <p:nvGrpSpPr>
              <p:cNvPr id="868" name="Google Shape;868;p40"/>
              <p:cNvGrpSpPr/>
              <p:nvPr/>
            </p:nvGrpSpPr>
            <p:grpSpPr>
              <a:xfrm>
                <a:off x="3889166" y="1636096"/>
                <a:ext cx="633844" cy="776551"/>
                <a:chOff x="3889166" y="1636096"/>
                <a:chExt cx="633844" cy="776551"/>
              </a:xfrm>
            </p:grpSpPr>
            <p:sp>
              <p:nvSpPr>
                <p:cNvPr id="869" name="Google Shape;869;p40"/>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4470495" y="2333663"/>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4424582" y="2333663"/>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40"/>
              <p:cNvSpPr/>
              <p:nvPr/>
            </p:nvSpPr>
            <p:spPr>
              <a:xfrm>
                <a:off x="4473760" y="1552892"/>
                <a:ext cx="16606" cy="71071"/>
              </a:xfrm>
              <a:custGeom>
                <a:avLst/>
                <a:gdLst/>
                <a:ahLst/>
                <a:cxnLst/>
                <a:rect l="l" t="t" r="r" b="b"/>
                <a:pathLst>
                  <a:path w="468" h="2003" extrusionOk="0">
                    <a:moveTo>
                      <a:pt x="1" y="1"/>
                    </a:moveTo>
                    <a:lnTo>
                      <a:pt x="1" y="29"/>
                    </a:lnTo>
                    <a:cubicBezTo>
                      <a:pt x="383" y="588"/>
                      <a:pt x="411" y="1387"/>
                      <a:pt x="58" y="1946"/>
                    </a:cubicBezTo>
                    <a:cubicBezTo>
                      <a:pt x="58" y="1974"/>
                      <a:pt x="58" y="1974"/>
                      <a:pt x="86" y="2003"/>
                    </a:cubicBezTo>
                    <a:cubicBezTo>
                      <a:pt x="86" y="2003"/>
                      <a:pt x="114" y="2003"/>
                      <a:pt x="114" y="1974"/>
                    </a:cubicBezTo>
                    <a:cubicBezTo>
                      <a:pt x="468" y="1387"/>
                      <a:pt x="440" y="56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3372342" y="1752689"/>
                <a:ext cx="40947" cy="59540"/>
              </a:xfrm>
              <a:custGeom>
                <a:avLst/>
                <a:gdLst/>
                <a:ahLst/>
                <a:cxnLst/>
                <a:rect l="l" t="t" r="r" b="b"/>
                <a:pathLst>
                  <a:path w="1154" h="1678" extrusionOk="0">
                    <a:moveTo>
                      <a:pt x="595" y="58"/>
                    </a:moveTo>
                    <a:cubicBezTo>
                      <a:pt x="857" y="58"/>
                      <a:pt x="1090" y="411"/>
                      <a:pt x="1090" y="850"/>
                    </a:cubicBezTo>
                    <a:cubicBezTo>
                      <a:pt x="1090" y="1267"/>
                      <a:pt x="857" y="1621"/>
                      <a:pt x="595" y="1621"/>
                    </a:cubicBezTo>
                    <a:cubicBezTo>
                      <a:pt x="298" y="1621"/>
                      <a:pt x="64" y="1267"/>
                      <a:pt x="64" y="850"/>
                    </a:cubicBezTo>
                    <a:cubicBezTo>
                      <a:pt x="64" y="411"/>
                      <a:pt x="298" y="58"/>
                      <a:pt x="595" y="58"/>
                    </a:cubicBezTo>
                    <a:close/>
                    <a:moveTo>
                      <a:pt x="595" y="1"/>
                    </a:moveTo>
                    <a:cubicBezTo>
                      <a:pt x="269" y="1"/>
                      <a:pt x="1" y="383"/>
                      <a:pt x="1" y="850"/>
                    </a:cubicBezTo>
                    <a:cubicBezTo>
                      <a:pt x="1" y="1296"/>
                      <a:pt x="269" y="1678"/>
                      <a:pt x="595" y="1678"/>
                    </a:cubicBezTo>
                    <a:cubicBezTo>
                      <a:pt x="885" y="1678"/>
                      <a:pt x="1154" y="1296"/>
                      <a:pt x="1154" y="850"/>
                    </a:cubicBezTo>
                    <a:cubicBezTo>
                      <a:pt x="1154" y="383"/>
                      <a:pt x="885"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4551074" y="1770287"/>
                <a:ext cx="34702" cy="52479"/>
              </a:xfrm>
              <a:custGeom>
                <a:avLst/>
                <a:gdLst/>
                <a:ahLst/>
                <a:cxnLst/>
                <a:rect l="l" t="t" r="r" b="b"/>
                <a:pathLst>
                  <a:path w="978" h="1479" extrusionOk="0">
                    <a:moveTo>
                      <a:pt x="475" y="64"/>
                    </a:moveTo>
                    <a:cubicBezTo>
                      <a:pt x="737" y="64"/>
                      <a:pt x="913" y="389"/>
                      <a:pt x="913" y="743"/>
                    </a:cubicBezTo>
                    <a:cubicBezTo>
                      <a:pt x="913" y="1125"/>
                      <a:pt x="737" y="1415"/>
                      <a:pt x="475" y="1415"/>
                    </a:cubicBezTo>
                    <a:cubicBezTo>
                      <a:pt x="234" y="1415"/>
                      <a:pt x="57" y="1125"/>
                      <a:pt x="57" y="743"/>
                    </a:cubicBezTo>
                    <a:cubicBezTo>
                      <a:pt x="57" y="389"/>
                      <a:pt x="234" y="64"/>
                      <a:pt x="475" y="64"/>
                    </a:cubicBezTo>
                    <a:close/>
                    <a:moveTo>
                      <a:pt x="475" y="0"/>
                    </a:moveTo>
                    <a:cubicBezTo>
                      <a:pt x="206" y="0"/>
                      <a:pt x="1" y="354"/>
                      <a:pt x="1" y="743"/>
                    </a:cubicBezTo>
                    <a:cubicBezTo>
                      <a:pt x="1" y="1153"/>
                      <a:pt x="206" y="1479"/>
                      <a:pt x="475" y="1479"/>
                    </a:cubicBezTo>
                    <a:cubicBezTo>
                      <a:pt x="765" y="1479"/>
                      <a:pt x="977" y="1153"/>
                      <a:pt x="977" y="743"/>
                    </a:cubicBezTo>
                    <a:cubicBezTo>
                      <a:pt x="977" y="354"/>
                      <a:pt x="765"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3997846" y="1767271"/>
                <a:ext cx="35695" cy="52230"/>
              </a:xfrm>
              <a:custGeom>
                <a:avLst/>
                <a:gdLst/>
                <a:ahLst/>
                <a:cxnLst/>
                <a:rect l="l" t="t" r="r" b="b"/>
                <a:pathLst>
                  <a:path w="1006" h="1472" extrusionOk="0">
                    <a:moveTo>
                      <a:pt x="503" y="57"/>
                    </a:moveTo>
                    <a:cubicBezTo>
                      <a:pt x="737" y="57"/>
                      <a:pt x="942" y="354"/>
                      <a:pt x="942" y="736"/>
                    </a:cubicBezTo>
                    <a:cubicBezTo>
                      <a:pt x="942" y="1090"/>
                      <a:pt x="737" y="1415"/>
                      <a:pt x="503" y="1415"/>
                    </a:cubicBezTo>
                    <a:cubicBezTo>
                      <a:pt x="263" y="1415"/>
                      <a:pt x="58" y="1090"/>
                      <a:pt x="58" y="736"/>
                    </a:cubicBezTo>
                    <a:cubicBezTo>
                      <a:pt x="58" y="354"/>
                      <a:pt x="263" y="57"/>
                      <a:pt x="503" y="57"/>
                    </a:cubicBezTo>
                    <a:close/>
                    <a:moveTo>
                      <a:pt x="503" y="0"/>
                    </a:moveTo>
                    <a:cubicBezTo>
                      <a:pt x="234" y="0"/>
                      <a:pt x="1" y="326"/>
                      <a:pt x="1" y="736"/>
                    </a:cubicBezTo>
                    <a:cubicBezTo>
                      <a:pt x="1" y="1118"/>
                      <a:pt x="234" y="1472"/>
                      <a:pt x="503" y="1472"/>
                    </a:cubicBezTo>
                    <a:cubicBezTo>
                      <a:pt x="765" y="1472"/>
                      <a:pt x="1006" y="1118"/>
                      <a:pt x="1006" y="736"/>
                    </a:cubicBezTo>
                    <a:cubicBezTo>
                      <a:pt x="1006" y="326"/>
                      <a:pt x="765"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4298055" y="2172613"/>
                <a:ext cx="48008" cy="124827"/>
              </a:xfrm>
              <a:custGeom>
                <a:avLst/>
                <a:gdLst/>
                <a:ahLst/>
                <a:cxnLst/>
                <a:rect l="l" t="t" r="r" b="b"/>
                <a:pathLst>
                  <a:path w="1353" h="3518" extrusionOk="0">
                    <a:moveTo>
                      <a:pt x="857" y="72"/>
                    </a:moveTo>
                    <a:cubicBezTo>
                      <a:pt x="1119" y="129"/>
                      <a:pt x="1211" y="454"/>
                      <a:pt x="1239" y="574"/>
                    </a:cubicBezTo>
                    <a:cubicBezTo>
                      <a:pt x="1295" y="836"/>
                      <a:pt x="1295" y="1077"/>
                      <a:pt x="1239" y="1338"/>
                    </a:cubicBezTo>
                    <a:cubicBezTo>
                      <a:pt x="1211" y="1430"/>
                      <a:pt x="1175" y="1544"/>
                      <a:pt x="1147" y="1636"/>
                    </a:cubicBezTo>
                    <a:cubicBezTo>
                      <a:pt x="1090" y="1841"/>
                      <a:pt x="998" y="2074"/>
                      <a:pt x="1034" y="2279"/>
                    </a:cubicBezTo>
                    <a:cubicBezTo>
                      <a:pt x="1034" y="2400"/>
                      <a:pt x="1062" y="2492"/>
                      <a:pt x="1090" y="2605"/>
                    </a:cubicBezTo>
                    <a:cubicBezTo>
                      <a:pt x="1090" y="2725"/>
                      <a:pt x="1147" y="2845"/>
                      <a:pt x="1119" y="2958"/>
                    </a:cubicBezTo>
                    <a:cubicBezTo>
                      <a:pt x="1119" y="3199"/>
                      <a:pt x="913" y="3461"/>
                      <a:pt x="680" y="3461"/>
                    </a:cubicBezTo>
                    <a:lnTo>
                      <a:pt x="560" y="3461"/>
                    </a:lnTo>
                    <a:cubicBezTo>
                      <a:pt x="263" y="3376"/>
                      <a:pt x="86" y="2987"/>
                      <a:pt x="86" y="2753"/>
                    </a:cubicBezTo>
                    <a:cubicBezTo>
                      <a:pt x="57" y="2548"/>
                      <a:pt x="149" y="2343"/>
                      <a:pt x="206" y="2138"/>
                    </a:cubicBezTo>
                    <a:cubicBezTo>
                      <a:pt x="263" y="1961"/>
                      <a:pt x="326" y="1784"/>
                      <a:pt x="326" y="1607"/>
                    </a:cubicBezTo>
                    <a:cubicBezTo>
                      <a:pt x="326" y="1430"/>
                      <a:pt x="291" y="1282"/>
                      <a:pt x="263" y="1105"/>
                    </a:cubicBezTo>
                    <a:cubicBezTo>
                      <a:pt x="263" y="1077"/>
                      <a:pt x="234" y="1013"/>
                      <a:pt x="234" y="956"/>
                    </a:cubicBezTo>
                    <a:cubicBezTo>
                      <a:pt x="206" y="780"/>
                      <a:pt x="178" y="546"/>
                      <a:pt x="291" y="334"/>
                    </a:cubicBezTo>
                    <a:cubicBezTo>
                      <a:pt x="383" y="192"/>
                      <a:pt x="560" y="72"/>
                      <a:pt x="737" y="72"/>
                    </a:cubicBezTo>
                    <a:close/>
                    <a:moveTo>
                      <a:pt x="741" y="1"/>
                    </a:moveTo>
                    <a:cubicBezTo>
                      <a:pt x="537" y="1"/>
                      <a:pt x="335" y="133"/>
                      <a:pt x="234" y="306"/>
                    </a:cubicBezTo>
                    <a:cubicBezTo>
                      <a:pt x="114" y="546"/>
                      <a:pt x="149" y="780"/>
                      <a:pt x="178" y="956"/>
                    </a:cubicBezTo>
                    <a:cubicBezTo>
                      <a:pt x="178" y="1013"/>
                      <a:pt x="206" y="1077"/>
                      <a:pt x="206" y="1133"/>
                    </a:cubicBezTo>
                    <a:cubicBezTo>
                      <a:pt x="234" y="1282"/>
                      <a:pt x="263" y="1430"/>
                      <a:pt x="263" y="1572"/>
                    </a:cubicBezTo>
                    <a:cubicBezTo>
                      <a:pt x="263" y="1784"/>
                      <a:pt x="206" y="1961"/>
                      <a:pt x="149" y="2138"/>
                    </a:cubicBezTo>
                    <a:cubicBezTo>
                      <a:pt x="86" y="2343"/>
                      <a:pt x="1" y="2548"/>
                      <a:pt x="29" y="2753"/>
                    </a:cubicBezTo>
                    <a:cubicBezTo>
                      <a:pt x="29" y="3022"/>
                      <a:pt x="234" y="3432"/>
                      <a:pt x="531" y="3517"/>
                    </a:cubicBezTo>
                    <a:lnTo>
                      <a:pt x="680" y="3517"/>
                    </a:lnTo>
                    <a:cubicBezTo>
                      <a:pt x="970" y="3517"/>
                      <a:pt x="1175" y="3227"/>
                      <a:pt x="1175" y="2958"/>
                    </a:cubicBezTo>
                    <a:cubicBezTo>
                      <a:pt x="1211" y="2845"/>
                      <a:pt x="1147" y="2725"/>
                      <a:pt x="1119" y="2576"/>
                    </a:cubicBezTo>
                    <a:cubicBezTo>
                      <a:pt x="1119" y="2492"/>
                      <a:pt x="1090" y="2371"/>
                      <a:pt x="1090" y="2279"/>
                    </a:cubicBezTo>
                    <a:cubicBezTo>
                      <a:pt x="1062" y="2074"/>
                      <a:pt x="1147" y="1869"/>
                      <a:pt x="1211" y="1664"/>
                    </a:cubicBezTo>
                    <a:cubicBezTo>
                      <a:pt x="1239" y="1544"/>
                      <a:pt x="1267" y="1459"/>
                      <a:pt x="1295" y="1338"/>
                    </a:cubicBezTo>
                    <a:cubicBezTo>
                      <a:pt x="1352" y="1105"/>
                      <a:pt x="1352" y="836"/>
                      <a:pt x="1295" y="574"/>
                    </a:cubicBezTo>
                    <a:cubicBezTo>
                      <a:pt x="1267" y="426"/>
                      <a:pt x="1175" y="100"/>
                      <a:pt x="857" y="16"/>
                    </a:cubicBezTo>
                    <a:cubicBezTo>
                      <a:pt x="819" y="5"/>
                      <a:pt x="780"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4346026" y="1562188"/>
                <a:ext cx="104709" cy="53508"/>
              </a:xfrm>
              <a:custGeom>
                <a:avLst/>
                <a:gdLst/>
                <a:ahLst/>
                <a:cxnLst/>
                <a:rect l="l" t="t" r="r" b="b"/>
                <a:pathLst>
                  <a:path w="2951" h="1508" extrusionOk="0">
                    <a:moveTo>
                      <a:pt x="1479" y="64"/>
                    </a:moveTo>
                    <a:cubicBezTo>
                      <a:pt x="2186" y="64"/>
                      <a:pt x="2773" y="651"/>
                      <a:pt x="2893" y="772"/>
                    </a:cubicBezTo>
                    <a:cubicBezTo>
                      <a:pt x="2773" y="885"/>
                      <a:pt x="2186" y="1444"/>
                      <a:pt x="1479" y="1444"/>
                    </a:cubicBezTo>
                    <a:cubicBezTo>
                      <a:pt x="799" y="1444"/>
                      <a:pt x="212" y="885"/>
                      <a:pt x="92" y="772"/>
                    </a:cubicBezTo>
                    <a:cubicBezTo>
                      <a:pt x="212" y="651"/>
                      <a:pt x="799" y="64"/>
                      <a:pt x="1479" y="64"/>
                    </a:cubicBezTo>
                    <a:close/>
                    <a:moveTo>
                      <a:pt x="1479" y="0"/>
                    </a:moveTo>
                    <a:cubicBezTo>
                      <a:pt x="679" y="0"/>
                      <a:pt x="35" y="736"/>
                      <a:pt x="35" y="736"/>
                    </a:cubicBezTo>
                    <a:lnTo>
                      <a:pt x="0" y="772"/>
                    </a:lnTo>
                    <a:lnTo>
                      <a:pt x="35" y="772"/>
                    </a:lnTo>
                    <a:cubicBezTo>
                      <a:pt x="35" y="800"/>
                      <a:pt x="679" y="1507"/>
                      <a:pt x="1479" y="1507"/>
                    </a:cubicBezTo>
                    <a:cubicBezTo>
                      <a:pt x="2271" y="1507"/>
                      <a:pt x="2922" y="800"/>
                      <a:pt x="2950" y="772"/>
                    </a:cubicBezTo>
                    <a:lnTo>
                      <a:pt x="2950" y="736"/>
                    </a:lnTo>
                    <a:cubicBezTo>
                      <a:pt x="2922" y="736"/>
                      <a:pt x="2271"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4376398" y="1563182"/>
                <a:ext cx="43963" cy="51521"/>
              </a:xfrm>
              <a:custGeom>
                <a:avLst/>
                <a:gdLst/>
                <a:ahLst/>
                <a:cxnLst/>
                <a:rect l="l" t="t" r="r" b="b"/>
                <a:pathLst>
                  <a:path w="1239" h="1452" extrusionOk="0">
                    <a:moveTo>
                      <a:pt x="623" y="1"/>
                    </a:moveTo>
                    <a:cubicBezTo>
                      <a:pt x="269" y="1"/>
                      <a:pt x="0" y="326"/>
                      <a:pt x="0" y="744"/>
                    </a:cubicBezTo>
                    <a:cubicBezTo>
                      <a:pt x="0" y="1126"/>
                      <a:pt x="269" y="1451"/>
                      <a:pt x="623" y="1451"/>
                    </a:cubicBezTo>
                    <a:cubicBezTo>
                      <a:pt x="976" y="1451"/>
                      <a:pt x="1238" y="1126"/>
                      <a:pt x="1238" y="744"/>
                    </a:cubicBezTo>
                    <a:cubicBezTo>
                      <a:pt x="1238" y="326"/>
                      <a:pt x="97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4306358" y="1388754"/>
                <a:ext cx="17848" cy="44956"/>
              </a:xfrm>
              <a:custGeom>
                <a:avLst/>
                <a:gdLst/>
                <a:ahLst/>
                <a:cxnLst/>
                <a:rect l="l" t="t" r="r" b="b"/>
                <a:pathLst>
                  <a:path w="503" h="1267" extrusionOk="0">
                    <a:moveTo>
                      <a:pt x="503" y="0"/>
                    </a:moveTo>
                    <a:cubicBezTo>
                      <a:pt x="474" y="0"/>
                      <a:pt x="474" y="0"/>
                      <a:pt x="446" y="28"/>
                    </a:cubicBezTo>
                    <a:lnTo>
                      <a:pt x="29" y="1238"/>
                    </a:lnTo>
                    <a:cubicBezTo>
                      <a:pt x="0" y="1238"/>
                      <a:pt x="29" y="1266"/>
                      <a:pt x="29" y="1266"/>
                    </a:cubicBezTo>
                    <a:lnTo>
                      <a:pt x="57" y="1266"/>
                    </a:lnTo>
                    <a:lnTo>
                      <a:pt x="57" y="1238"/>
                    </a:lnTo>
                    <a:lnTo>
                      <a:pt x="503" y="28"/>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326192" y="1388754"/>
                <a:ext cx="17848" cy="44956"/>
              </a:xfrm>
              <a:custGeom>
                <a:avLst/>
                <a:gdLst/>
                <a:ahLst/>
                <a:cxnLst/>
                <a:rect l="l" t="t" r="r" b="b"/>
                <a:pathLst>
                  <a:path w="503" h="1267" extrusionOk="0">
                    <a:moveTo>
                      <a:pt x="502" y="0"/>
                    </a:moveTo>
                    <a:cubicBezTo>
                      <a:pt x="474" y="0"/>
                      <a:pt x="446" y="0"/>
                      <a:pt x="446" y="28"/>
                    </a:cubicBezTo>
                    <a:lnTo>
                      <a:pt x="0" y="1238"/>
                    </a:lnTo>
                    <a:lnTo>
                      <a:pt x="28" y="1266"/>
                    </a:lnTo>
                    <a:cubicBezTo>
                      <a:pt x="64" y="1266"/>
                      <a:pt x="64" y="1266"/>
                      <a:pt x="64" y="1238"/>
                    </a:cubicBezTo>
                    <a:lnTo>
                      <a:pt x="502" y="28"/>
                    </a:lnTo>
                    <a:lnTo>
                      <a:pt x="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3872348" y="1550657"/>
                <a:ext cx="17883" cy="45205"/>
              </a:xfrm>
              <a:custGeom>
                <a:avLst/>
                <a:gdLst/>
                <a:ahLst/>
                <a:cxnLst/>
                <a:rect l="l" t="t" r="r" b="b"/>
                <a:pathLst>
                  <a:path w="504" h="1274" extrusionOk="0">
                    <a:moveTo>
                      <a:pt x="475" y="0"/>
                    </a:moveTo>
                    <a:cubicBezTo>
                      <a:pt x="475" y="0"/>
                      <a:pt x="439" y="0"/>
                      <a:pt x="439" y="35"/>
                    </a:cubicBezTo>
                    <a:lnTo>
                      <a:pt x="1" y="1238"/>
                    </a:lnTo>
                    <a:cubicBezTo>
                      <a:pt x="1" y="1238"/>
                      <a:pt x="1" y="1273"/>
                      <a:pt x="29" y="1273"/>
                    </a:cubicBezTo>
                    <a:cubicBezTo>
                      <a:pt x="57" y="1273"/>
                      <a:pt x="57" y="1273"/>
                      <a:pt x="57" y="1238"/>
                    </a:cubicBezTo>
                    <a:lnTo>
                      <a:pt x="503" y="35"/>
                    </a:lnTo>
                    <a:cubicBezTo>
                      <a:pt x="503" y="35"/>
                      <a:pt x="503"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4058590" y="1767271"/>
                <a:ext cx="17635" cy="44956"/>
              </a:xfrm>
              <a:custGeom>
                <a:avLst/>
                <a:gdLst/>
                <a:ahLst/>
                <a:cxnLst/>
                <a:rect l="l" t="t" r="r" b="b"/>
                <a:pathLst>
                  <a:path w="497" h="1267" extrusionOk="0">
                    <a:moveTo>
                      <a:pt x="468" y="0"/>
                    </a:moveTo>
                    <a:cubicBezTo>
                      <a:pt x="440" y="0"/>
                      <a:pt x="440" y="29"/>
                      <a:pt x="440" y="29"/>
                    </a:cubicBezTo>
                    <a:lnTo>
                      <a:pt x="1" y="1238"/>
                    </a:lnTo>
                    <a:lnTo>
                      <a:pt x="1" y="1267"/>
                    </a:lnTo>
                    <a:lnTo>
                      <a:pt x="58" y="1267"/>
                    </a:lnTo>
                    <a:lnTo>
                      <a:pt x="496" y="57"/>
                    </a:lnTo>
                    <a:cubicBezTo>
                      <a:pt x="496" y="29"/>
                      <a:pt x="496" y="29"/>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3980034" y="1534087"/>
                <a:ext cx="7309" cy="8303"/>
              </a:xfrm>
              <a:custGeom>
                <a:avLst/>
                <a:gdLst/>
                <a:ahLst/>
                <a:cxnLst/>
                <a:rect l="l" t="t" r="r" b="b"/>
                <a:pathLst>
                  <a:path w="206" h="234" extrusionOk="0">
                    <a:moveTo>
                      <a:pt x="93" y="0"/>
                    </a:moveTo>
                    <a:cubicBezTo>
                      <a:pt x="29" y="0"/>
                      <a:pt x="1" y="57"/>
                      <a:pt x="1" y="113"/>
                    </a:cubicBezTo>
                    <a:cubicBezTo>
                      <a:pt x="1" y="177"/>
                      <a:pt x="29" y="234"/>
                      <a:pt x="93" y="234"/>
                    </a:cubicBezTo>
                    <a:cubicBezTo>
                      <a:pt x="149" y="234"/>
                      <a:pt x="206" y="177"/>
                      <a:pt x="206" y="113"/>
                    </a:cubicBezTo>
                    <a:cubicBezTo>
                      <a:pt x="206" y="57"/>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3979041" y="1533058"/>
                <a:ext cx="9332" cy="10325"/>
              </a:xfrm>
              <a:custGeom>
                <a:avLst/>
                <a:gdLst/>
                <a:ahLst/>
                <a:cxnLst/>
                <a:rect l="l" t="t" r="r" b="b"/>
                <a:pathLst>
                  <a:path w="263" h="291" extrusionOk="0">
                    <a:moveTo>
                      <a:pt x="121" y="57"/>
                    </a:moveTo>
                    <a:cubicBezTo>
                      <a:pt x="177" y="57"/>
                      <a:pt x="206" y="86"/>
                      <a:pt x="206" y="142"/>
                    </a:cubicBezTo>
                    <a:cubicBezTo>
                      <a:pt x="206" y="178"/>
                      <a:pt x="177" y="234"/>
                      <a:pt x="121" y="234"/>
                    </a:cubicBezTo>
                    <a:cubicBezTo>
                      <a:pt x="85" y="234"/>
                      <a:pt x="57" y="178"/>
                      <a:pt x="57" y="142"/>
                    </a:cubicBezTo>
                    <a:cubicBezTo>
                      <a:pt x="57" y="86"/>
                      <a:pt x="85" y="57"/>
                      <a:pt x="121" y="57"/>
                    </a:cubicBezTo>
                    <a:close/>
                    <a:moveTo>
                      <a:pt x="121" y="1"/>
                    </a:moveTo>
                    <a:cubicBezTo>
                      <a:pt x="57" y="1"/>
                      <a:pt x="0" y="57"/>
                      <a:pt x="0" y="142"/>
                    </a:cubicBezTo>
                    <a:cubicBezTo>
                      <a:pt x="0" y="234"/>
                      <a:pt x="57" y="291"/>
                      <a:pt x="121" y="291"/>
                    </a:cubicBezTo>
                    <a:cubicBezTo>
                      <a:pt x="206" y="291"/>
                      <a:pt x="262" y="234"/>
                      <a:pt x="262" y="142"/>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3980034" y="1553921"/>
                <a:ext cx="7309" cy="7309"/>
              </a:xfrm>
              <a:custGeom>
                <a:avLst/>
                <a:gdLst/>
                <a:ahLst/>
                <a:cxnLst/>
                <a:rect l="l" t="t" r="r" b="b"/>
                <a:pathLst>
                  <a:path w="206" h="206" extrusionOk="0">
                    <a:moveTo>
                      <a:pt x="93" y="0"/>
                    </a:moveTo>
                    <a:cubicBezTo>
                      <a:pt x="29" y="0"/>
                      <a:pt x="1" y="28"/>
                      <a:pt x="1" y="85"/>
                    </a:cubicBezTo>
                    <a:cubicBezTo>
                      <a:pt x="1" y="177"/>
                      <a:pt x="29" y="205"/>
                      <a:pt x="93" y="205"/>
                    </a:cubicBezTo>
                    <a:cubicBezTo>
                      <a:pt x="149" y="205"/>
                      <a:pt x="206" y="177"/>
                      <a:pt x="206" y="85"/>
                    </a:cubicBezTo>
                    <a:cubicBezTo>
                      <a:pt x="206" y="28"/>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3979041" y="1552892"/>
                <a:ext cx="9332" cy="9332"/>
              </a:xfrm>
              <a:custGeom>
                <a:avLst/>
                <a:gdLst/>
                <a:ahLst/>
                <a:cxnLst/>
                <a:rect l="l" t="t" r="r" b="b"/>
                <a:pathLst>
                  <a:path w="263" h="263" extrusionOk="0">
                    <a:moveTo>
                      <a:pt x="121" y="57"/>
                    </a:moveTo>
                    <a:cubicBezTo>
                      <a:pt x="177" y="57"/>
                      <a:pt x="206" y="86"/>
                      <a:pt x="206" y="114"/>
                    </a:cubicBezTo>
                    <a:cubicBezTo>
                      <a:pt x="206" y="178"/>
                      <a:pt x="177" y="206"/>
                      <a:pt x="121" y="206"/>
                    </a:cubicBezTo>
                    <a:cubicBezTo>
                      <a:pt x="85" y="206"/>
                      <a:pt x="57" y="178"/>
                      <a:pt x="57" y="114"/>
                    </a:cubicBezTo>
                    <a:cubicBezTo>
                      <a:pt x="57" y="86"/>
                      <a:pt x="85" y="57"/>
                      <a:pt x="121" y="57"/>
                    </a:cubicBezTo>
                    <a:close/>
                    <a:moveTo>
                      <a:pt x="121" y="1"/>
                    </a:moveTo>
                    <a:cubicBezTo>
                      <a:pt x="57" y="1"/>
                      <a:pt x="0" y="57"/>
                      <a:pt x="0" y="114"/>
                    </a:cubicBezTo>
                    <a:cubicBezTo>
                      <a:pt x="0" y="206"/>
                      <a:pt x="57" y="262"/>
                      <a:pt x="121" y="262"/>
                    </a:cubicBezTo>
                    <a:cubicBezTo>
                      <a:pt x="206" y="262"/>
                      <a:pt x="262" y="206"/>
                      <a:pt x="262" y="114"/>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4011400" y="1521526"/>
                <a:ext cx="36689" cy="52230"/>
              </a:xfrm>
              <a:custGeom>
                <a:avLst/>
                <a:gdLst/>
                <a:ahLst/>
                <a:cxnLst/>
                <a:rect l="l" t="t" r="r" b="b"/>
                <a:pathLst>
                  <a:path w="1034" h="1472" extrusionOk="0">
                    <a:moveTo>
                      <a:pt x="532" y="57"/>
                    </a:moveTo>
                    <a:cubicBezTo>
                      <a:pt x="765" y="57"/>
                      <a:pt x="977" y="354"/>
                      <a:pt x="977" y="736"/>
                    </a:cubicBezTo>
                    <a:cubicBezTo>
                      <a:pt x="977" y="1118"/>
                      <a:pt x="765" y="1415"/>
                      <a:pt x="532" y="1415"/>
                    </a:cubicBezTo>
                    <a:cubicBezTo>
                      <a:pt x="270" y="1415"/>
                      <a:pt x="58" y="1118"/>
                      <a:pt x="58" y="736"/>
                    </a:cubicBezTo>
                    <a:cubicBezTo>
                      <a:pt x="58" y="354"/>
                      <a:pt x="270" y="57"/>
                      <a:pt x="532" y="57"/>
                    </a:cubicBezTo>
                    <a:close/>
                    <a:moveTo>
                      <a:pt x="532" y="0"/>
                    </a:moveTo>
                    <a:cubicBezTo>
                      <a:pt x="234" y="0"/>
                      <a:pt x="1" y="326"/>
                      <a:pt x="1" y="736"/>
                    </a:cubicBezTo>
                    <a:cubicBezTo>
                      <a:pt x="1" y="1146"/>
                      <a:pt x="234" y="1472"/>
                      <a:pt x="532" y="1472"/>
                    </a:cubicBezTo>
                    <a:cubicBezTo>
                      <a:pt x="800" y="1472"/>
                      <a:pt x="1034" y="1146"/>
                      <a:pt x="1034" y="736"/>
                    </a:cubicBezTo>
                    <a:cubicBezTo>
                      <a:pt x="1034" y="326"/>
                      <a:pt x="80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4065899" y="1521526"/>
                <a:ext cx="36653" cy="52230"/>
              </a:xfrm>
              <a:custGeom>
                <a:avLst/>
                <a:gdLst/>
                <a:ahLst/>
                <a:cxnLst/>
                <a:rect l="l" t="t" r="r" b="b"/>
                <a:pathLst>
                  <a:path w="1033" h="1472" extrusionOk="0">
                    <a:moveTo>
                      <a:pt x="531" y="57"/>
                    </a:moveTo>
                    <a:cubicBezTo>
                      <a:pt x="764" y="57"/>
                      <a:pt x="969" y="354"/>
                      <a:pt x="969" y="736"/>
                    </a:cubicBezTo>
                    <a:cubicBezTo>
                      <a:pt x="969" y="1118"/>
                      <a:pt x="764" y="1415"/>
                      <a:pt x="531" y="1415"/>
                    </a:cubicBezTo>
                    <a:cubicBezTo>
                      <a:pt x="262" y="1415"/>
                      <a:pt x="57" y="1118"/>
                      <a:pt x="57" y="736"/>
                    </a:cubicBezTo>
                    <a:cubicBezTo>
                      <a:pt x="57" y="354"/>
                      <a:pt x="262" y="57"/>
                      <a:pt x="531" y="57"/>
                    </a:cubicBezTo>
                    <a:close/>
                    <a:moveTo>
                      <a:pt x="531" y="0"/>
                    </a:moveTo>
                    <a:cubicBezTo>
                      <a:pt x="234" y="0"/>
                      <a:pt x="0" y="326"/>
                      <a:pt x="0" y="736"/>
                    </a:cubicBezTo>
                    <a:cubicBezTo>
                      <a:pt x="0" y="1146"/>
                      <a:pt x="234" y="1472"/>
                      <a:pt x="531" y="1472"/>
                    </a:cubicBezTo>
                    <a:cubicBezTo>
                      <a:pt x="792" y="1472"/>
                      <a:pt x="1033" y="1146"/>
                      <a:pt x="1033" y="736"/>
                    </a:cubicBezTo>
                    <a:cubicBezTo>
                      <a:pt x="1033" y="326"/>
                      <a:pt x="792"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3245850" y="1932438"/>
                <a:ext cx="37682" cy="49214"/>
              </a:xfrm>
              <a:custGeom>
                <a:avLst/>
                <a:gdLst/>
                <a:ahLst/>
                <a:cxnLst/>
                <a:rect l="l" t="t" r="r" b="b"/>
                <a:pathLst>
                  <a:path w="1062" h="1387" extrusionOk="0">
                    <a:moveTo>
                      <a:pt x="1005" y="0"/>
                    </a:moveTo>
                    <a:lnTo>
                      <a:pt x="0" y="736"/>
                    </a:lnTo>
                    <a:lnTo>
                      <a:pt x="941" y="1387"/>
                    </a:lnTo>
                    <a:lnTo>
                      <a:pt x="976" y="1387"/>
                    </a:lnTo>
                    <a:cubicBezTo>
                      <a:pt x="976" y="1387"/>
                      <a:pt x="1005" y="1387"/>
                      <a:pt x="1005" y="1358"/>
                    </a:cubicBezTo>
                    <a:lnTo>
                      <a:pt x="1005" y="1330"/>
                    </a:lnTo>
                    <a:lnTo>
                      <a:pt x="92" y="736"/>
                    </a:lnTo>
                    <a:lnTo>
                      <a:pt x="1033" y="64"/>
                    </a:lnTo>
                    <a:cubicBezTo>
                      <a:pt x="1061" y="64"/>
                      <a:pt x="1061" y="28"/>
                      <a:pt x="1061" y="28"/>
                    </a:cubicBezTo>
                    <a:cubicBezTo>
                      <a:pt x="1033" y="0"/>
                      <a:pt x="1033"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3370355" y="1934673"/>
                <a:ext cx="17848" cy="44992"/>
              </a:xfrm>
              <a:custGeom>
                <a:avLst/>
                <a:gdLst/>
                <a:ahLst/>
                <a:cxnLst/>
                <a:rect l="l" t="t" r="r" b="b"/>
                <a:pathLst>
                  <a:path w="503" h="1268" extrusionOk="0">
                    <a:moveTo>
                      <a:pt x="474" y="1"/>
                    </a:moveTo>
                    <a:cubicBezTo>
                      <a:pt x="474" y="1"/>
                      <a:pt x="439" y="1"/>
                      <a:pt x="439" y="29"/>
                    </a:cubicBezTo>
                    <a:lnTo>
                      <a:pt x="0" y="1239"/>
                    </a:lnTo>
                    <a:cubicBezTo>
                      <a:pt x="0" y="1239"/>
                      <a:pt x="0" y="1267"/>
                      <a:pt x="28" y="1267"/>
                    </a:cubicBezTo>
                    <a:cubicBezTo>
                      <a:pt x="57" y="1267"/>
                      <a:pt x="57" y="1267"/>
                      <a:pt x="57" y="1239"/>
                    </a:cubicBezTo>
                    <a:lnTo>
                      <a:pt x="502" y="29"/>
                    </a:lnTo>
                    <a:cubicBezTo>
                      <a:pt x="502" y="29"/>
                      <a:pt x="502"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3393418" y="1934673"/>
                <a:ext cx="17635" cy="44992"/>
              </a:xfrm>
              <a:custGeom>
                <a:avLst/>
                <a:gdLst/>
                <a:ahLst/>
                <a:cxnLst/>
                <a:rect l="l" t="t" r="r" b="b"/>
                <a:pathLst>
                  <a:path w="497" h="1268" extrusionOk="0">
                    <a:moveTo>
                      <a:pt x="496" y="1"/>
                    </a:moveTo>
                    <a:cubicBezTo>
                      <a:pt x="468" y="1"/>
                      <a:pt x="440" y="1"/>
                      <a:pt x="440" y="29"/>
                    </a:cubicBezTo>
                    <a:lnTo>
                      <a:pt x="1" y="1239"/>
                    </a:lnTo>
                    <a:lnTo>
                      <a:pt x="29" y="1267"/>
                    </a:lnTo>
                    <a:cubicBezTo>
                      <a:pt x="57" y="1267"/>
                      <a:pt x="57" y="1267"/>
                      <a:pt x="57" y="1239"/>
                    </a:cubicBezTo>
                    <a:lnTo>
                      <a:pt x="496" y="29"/>
                    </a:lnTo>
                    <a:lnTo>
                      <a:pt x="4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3306594" y="1940954"/>
                <a:ext cx="36689" cy="30160"/>
              </a:xfrm>
              <a:custGeom>
                <a:avLst/>
                <a:gdLst/>
                <a:ahLst/>
                <a:cxnLst/>
                <a:rect l="l" t="t" r="r" b="b"/>
                <a:pathLst>
                  <a:path w="1034" h="850" extrusionOk="0">
                    <a:moveTo>
                      <a:pt x="0" y="1"/>
                    </a:moveTo>
                    <a:lnTo>
                      <a:pt x="0" y="850"/>
                    </a:lnTo>
                    <a:lnTo>
                      <a:pt x="1033" y="850"/>
                    </a:lnTo>
                    <a:lnTo>
                      <a:pt x="1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3343247" y="2131241"/>
                <a:ext cx="47972" cy="35660"/>
              </a:xfrm>
              <a:custGeom>
                <a:avLst/>
                <a:gdLst/>
                <a:ahLst/>
                <a:cxnLst/>
                <a:rect l="l" t="t" r="r" b="b"/>
                <a:pathLst>
                  <a:path w="1352" h="1005" extrusionOk="0">
                    <a:moveTo>
                      <a:pt x="644" y="0"/>
                    </a:moveTo>
                    <a:lnTo>
                      <a:pt x="0" y="1005"/>
                    </a:lnTo>
                    <a:lnTo>
                      <a:pt x="1351" y="1005"/>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3379615" y="2107114"/>
                <a:ext cx="30409" cy="89913"/>
              </a:xfrm>
              <a:custGeom>
                <a:avLst/>
                <a:gdLst/>
                <a:ahLst/>
                <a:cxnLst/>
                <a:rect l="l" t="t" r="r" b="b"/>
                <a:pathLst>
                  <a:path w="857" h="2534" extrusionOk="0">
                    <a:moveTo>
                      <a:pt x="93" y="1"/>
                    </a:moveTo>
                    <a:cubicBezTo>
                      <a:pt x="64" y="1"/>
                      <a:pt x="64" y="29"/>
                      <a:pt x="64" y="29"/>
                    </a:cubicBezTo>
                    <a:cubicBezTo>
                      <a:pt x="64" y="58"/>
                      <a:pt x="64" y="58"/>
                      <a:pt x="93" y="58"/>
                    </a:cubicBezTo>
                    <a:cubicBezTo>
                      <a:pt x="326" y="58"/>
                      <a:pt x="531" y="270"/>
                      <a:pt x="531" y="503"/>
                    </a:cubicBezTo>
                    <a:lnTo>
                      <a:pt x="531" y="829"/>
                    </a:lnTo>
                    <a:cubicBezTo>
                      <a:pt x="531" y="977"/>
                      <a:pt x="567" y="1090"/>
                      <a:pt x="680" y="1182"/>
                    </a:cubicBezTo>
                    <a:lnTo>
                      <a:pt x="800" y="1296"/>
                    </a:lnTo>
                    <a:lnTo>
                      <a:pt x="708" y="1388"/>
                    </a:lnTo>
                    <a:cubicBezTo>
                      <a:pt x="623" y="1472"/>
                      <a:pt x="567" y="1621"/>
                      <a:pt x="567" y="1741"/>
                    </a:cubicBezTo>
                    <a:lnTo>
                      <a:pt x="567" y="2038"/>
                    </a:lnTo>
                    <a:cubicBezTo>
                      <a:pt x="567" y="2272"/>
                      <a:pt x="355" y="2477"/>
                      <a:pt x="121" y="2477"/>
                    </a:cubicBezTo>
                    <a:lnTo>
                      <a:pt x="36" y="2477"/>
                    </a:lnTo>
                    <a:cubicBezTo>
                      <a:pt x="36" y="2477"/>
                      <a:pt x="1" y="2477"/>
                      <a:pt x="1" y="2505"/>
                    </a:cubicBezTo>
                    <a:lnTo>
                      <a:pt x="36" y="2534"/>
                    </a:lnTo>
                    <a:lnTo>
                      <a:pt x="121" y="2534"/>
                    </a:lnTo>
                    <a:cubicBezTo>
                      <a:pt x="390" y="2534"/>
                      <a:pt x="623" y="2300"/>
                      <a:pt x="623" y="2038"/>
                    </a:cubicBezTo>
                    <a:lnTo>
                      <a:pt x="623" y="1741"/>
                    </a:lnTo>
                    <a:cubicBezTo>
                      <a:pt x="623" y="1621"/>
                      <a:pt x="680" y="1508"/>
                      <a:pt x="744" y="1416"/>
                    </a:cubicBezTo>
                    <a:lnTo>
                      <a:pt x="857" y="1296"/>
                    </a:lnTo>
                    <a:lnTo>
                      <a:pt x="708" y="1154"/>
                    </a:lnTo>
                    <a:cubicBezTo>
                      <a:pt x="623" y="1062"/>
                      <a:pt x="595" y="942"/>
                      <a:pt x="595" y="829"/>
                    </a:cubicBezTo>
                    <a:lnTo>
                      <a:pt x="595" y="503"/>
                    </a:lnTo>
                    <a:cubicBezTo>
                      <a:pt x="595" y="234"/>
                      <a:pt x="3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3315855" y="2105127"/>
                <a:ext cx="30409" cy="88884"/>
              </a:xfrm>
              <a:custGeom>
                <a:avLst/>
                <a:gdLst/>
                <a:ahLst/>
                <a:cxnLst/>
                <a:rect l="l" t="t" r="r" b="b"/>
                <a:pathLst>
                  <a:path w="857" h="2505" extrusionOk="0">
                    <a:moveTo>
                      <a:pt x="800" y="0"/>
                    </a:moveTo>
                    <a:cubicBezTo>
                      <a:pt x="503" y="0"/>
                      <a:pt x="298" y="234"/>
                      <a:pt x="298" y="503"/>
                    </a:cubicBezTo>
                    <a:lnTo>
                      <a:pt x="298" y="821"/>
                    </a:lnTo>
                    <a:cubicBezTo>
                      <a:pt x="298" y="941"/>
                      <a:pt x="241" y="1062"/>
                      <a:pt x="149" y="1146"/>
                    </a:cubicBezTo>
                    <a:lnTo>
                      <a:pt x="1" y="1295"/>
                    </a:lnTo>
                    <a:lnTo>
                      <a:pt x="121" y="1415"/>
                    </a:lnTo>
                    <a:cubicBezTo>
                      <a:pt x="206" y="1500"/>
                      <a:pt x="241" y="1620"/>
                      <a:pt x="241" y="1741"/>
                    </a:cubicBezTo>
                    <a:lnTo>
                      <a:pt x="241" y="2002"/>
                    </a:lnTo>
                    <a:cubicBezTo>
                      <a:pt x="241" y="2300"/>
                      <a:pt x="475" y="2505"/>
                      <a:pt x="737" y="2505"/>
                    </a:cubicBezTo>
                    <a:lnTo>
                      <a:pt x="829" y="2505"/>
                    </a:lnTo>
                    <a:cubicBezTo>
                      <a:pt x="829" y="2505"/>
                      <a:pt x="857" y="2505"/>
                      <a:pt x="857" y="2476"/>
                    </a:cubicBezTo>
                    <a:lnTo>
                      <a:pt x="829" y="2448"/>
                    </a:lnTo>
                    <a:lnTo>
                      <a:pt x="737" y="2448"/>
                    </a:lnTo>
                    <a:cubicBezTo>
                      <a:pt x="503" y="2448"/>
                      <a:pt x="298" y="2271"/>
                      <a:pt x="298" y="2002"/>
                    </a:cubicBezTo>
                    <a:lnTo>
                      <a:pt x="298" y="1741"/>
                    </a:lnTo>
                    <a:cubicBezTo>
                      <a:pt x="298" y="1592"/>
                      <a:pt x="270" y="1472"/>
                      <a:pt x="149" y="1387"/>
                    </a:cubicBezTo>
                    <a:lnTo>
                      <a:pt x="93" y="1295"/>
                    </a:lnTo>
                    <a:lnTo>
                      <a:pt x="206" y="1175"/>
                    </a:lnTo>
                    <a:cubicBezTo>
                      <a:pt x="298" y="1090"/>
                      <a:pt x="355" y="970"/>
                      <a:pt x="355" y="821"/>
                    </a:cubicBezTo>
                    <a:lnTo>
                      <a:pt x="355" y="503"/>
                    </a:lnTo>
                    <a:cubicBezTo>
                      <a:pt x="355" y="262"/>
                      <a:pt x="560" y="57"/>
                      <a:pt x="800" y="57"/>
                    </a:cubicBezTo>
                    <a:cubicBezTo>
                      <a:pt x="800" y="57"/>
                      <a:pt x="829" y="57"/>
                      <a:pt x="829" y="29"/>
                    </a:cubicBezTo>
                    <a:cubicBezTo>
                      <a:pt x="829" y="0"/>
                      <a:pt x="8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3360810" y="2193972"/>
                <a:ext cx="9580" cy="19870"/>
              </a:xfrm>
              <a:custGeom>
                <a:avLst/>
                <a:gdLst/>
                <a:ahLst/>
                <a:cxnLst/>
                <a:rect l="l" t="t" r="r" b="b"/>
                <a:pathLst>
                  <a:path w="270" h="560" extrusionOk="0">
                    <a:moveTo>
                      <a:pt x="241" y="1"/>
                    </a:moveTo>
                    <a:cubicBezTo>
                      <a:pt x="241" y="1"/>
                      <a:pt x="212" y="1"/>
                      <a:pt x="212" y="29"/>
                    </a:cubicBezTo>
                    <a:lnTo>
                      <a:pt x="0" y="531"/>
                    </a:lnTo>
                    <a:cubicBezTo>
                      <a:pt x="0" y="560"/>
                      <a:pt x="0" y="560"/>
                      <a:pt x="36" y="560"/>
                    </a:cubicBezTo>
                    <a:lnTo>
                      <a:pt x="64" y="560"/>
                    </a:lnTo>
                    <a:lnTo>
                      <a:pt x="269" y="29"/>
                    </a:lnTo>
                    <a:cubicBezTo>
                      <a:pt x="269" y="29"/>
                      <a:pt x="269"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3845240" y="1445205"/>
                <a:ext cx="8338" cy="18877"/>
              </a:xfrm>
              <a:custGeom>
                <a:avLst/>
                <a:gdLst/>
                <a:ahLst/>
                <a:cxnLst/>
                <a:rect l="l" t="t" r="r" b="b"/>
                <a:pathLst>
                  <a:path w="235" h="532" extrusionOk="0">
                    <a:moveTo>
                      <a:pt x="178" y="1"/>
                    </a:moveTo>
                    <a:lnTo>
                      <a:pt x="1" y="496"/>
                    </a:lnTo>
                    <a:cubicBezTo>
                      <a:pt x="1" y="496"/>
                      <a:pt x="1" y="531"/>
                      <a:pt x="29" y="531"/>
                    </a:cubicBezTo>
                    <a:cubicBezTo>
                      <a:pt x="29" y="531"/>
                      <a:pt x="57" y="531"/>
                      <a:pt x="57" y="496"/>
                    </a:cubicBezTo>
                    <a:lnTo>
                      <a:pt x="234" y="29"/>
                    </a:lnTo>
                    <a:lnTo>
                      <a:pt x="2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3800072" y="1393757"/>
                <a:ext cx="66033" cy="2306"/>
              </a:xfrm>
              <a:custGeom>
                <a:avLst/>
                <a:gdLst/>
                <a:ahLst/>
                <a:cxnLst/>
                <a:rect l="l" t="t" r="r" b="b"/>
                <a:pathLst>
                  <a:path w="1861" h="65" extrusionOk="0">
                    <a:moveTo>
                      <a:pt x="36" y="1"/>
                    </a:moveTo>
                    <a:cubicBezTo>
                      <a:pt x="0" y="1"/>
                      <a:pt x="0" y="36"/>
                      <a:pt x="0" y="36"/>
                    </a:cubicBezTo>
                    <a:cubicBezTo>
                      <a:pt x="0" y="64"/>
                      <a:pt x="0" y="64"/>
                      <a:pt x="36" y="64"/>
                    </a:cubicBezTo>
                    <a:lnTo>
                      <a:pt x="1833" y="64"/>
                    </a:lnTo>
                    <a:cubicBezTo>
                      <a:pt x="1861" y="64"/>
                      <a:pt x="1861" y="64"/>
                      <a:pt x="1861" y="36"/>
                    </a:cubicBezTo>
                    <a:cubicBezTo>
                      <a:pt x="1861" y="36"/>
                      <a:pt x="1861"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4033505" y="1421113"/>
                <a:ext cx="64791" cy="2058"/>
              </a:xfrm>
              <a:custGeom>
                <a:avLst/>
                <a:gdLst/>
                <a:ahLst/>
                <a:cxnLst/>
                <a:rect l="l" t="t" r="r" b="b"/>
                <a:pathLst>
                  <a:path w="1826" h="58" extrusionOk="0">
                    <a:moveTo>
                      <a:pt x="29" y="1"/>
                    </a:moveTo>
                    <a:lnTo>
                      <a:pt x="1" y="29"/>
                    </a:lnTo>
                    <a:cubicBezTo>
                      <a:pt x="1" y="57"/>
                      <a:pt x="29" y="57"/>
                      <a:pt x="29" y="57"/>
                    </a:cubicBezTo>
                    <a:lnTo>
                      <a:pt x="1797" y="57"/>
                    </a:lnTo>
                    <a:cubicBezTo>
                      <a:pt x="1797" y="57"/>
                      <a:pt x="1826" y="57"/>
                      <a:pt x="1826" y="29"/>
                    </a:cubicBez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3984292" y="1398583"/>
                <a:ext cx="37718" cy="48682"/>
              </a:xfrm>
              <a:custGeom>
                <a:avLst/>
                <a:gdLst/>
                <a:ahLst/>
                <a:cxnLst/>
                <a:rect l="l" t="t" r="r" b="b"/>
                <a:pathLst>
                  <a:path w="1063" h="1372" extrusionOk="0">
                    <a:moveTo>
                      <a:pt x="1024" y="1"/>
                    </a:moveTo>
                    <a:cubicBezTo>
                      <a:pt x="1018" y="1"/>
                      <a:pt x="1010" y="4"/>
                      <a:pt x="998" y="13"/>
                    </a:cubicBezTo>
                    <a:lnTo>
                      <a:pt x="1" y="749"/>
                    </a:lnTo>
                    <a:lnTo>
                      <a:pt x="970" y="1371"/>
                    </a:lnTo>
                    <a:lnTo>
                      <a:pt x="998" y="1371"/>
                    </a:lnTo>
                    <a:lnTo>
                      <a:pt x="998" y="1315"/>
                    </a:lnTo>
                    <a:lnTo>
                      <a:pt x="86" y="749"/>
                    </a:lnTo>
                    <a:lnTo>
                      <a:pt x="1062" y="41"/>
                    </a:lnTo>
                    <a:lnTo>
                      <a:pt x="1062" y="13"/>
                    </a:lnTo>
                    <a:cubicBezTo>
                      <a:pt x="1043" y="13"/>
                      <a:pt x="1037"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2" name="Google Shape;902;p40"/>
          <p:cNvGrpSpPr/>
          <p:nvPr/>
        </p:nvGrpSpPr>
        <p:grpSpPr>
          <a:xfrm>
            <a:off x="2275429" y="822072"/>
            <a:ext cx="234788" cy="188409"/>
            <a:chOff x="2275429" y="822072"/>
            <a:chExt cx="234788" cy="188409"/>
          </a:xfrm>
        </p:grpSpPr>
        <p:sp>
          <p:nvSpPr>
            <p:cNvPr id="903" name="Google Shape;903;p40"/>
            <p:cNvSpPr/>
            <p:nvPr/>
          </p:nvSpPr>
          <p:spPr>
            <a:xfrm>
              <a:off x="2384950" y="822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2275429" y="8220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910" name="Google Shape;910;p41"/>
          <p:cNvSpPr txBox="1">
            <a:spLocks noGrp="1"/>
          </p:cNvSpPr>
          <p:nvPr>
            <p:ph type="title" idx="2"/>
          </p:nvPr>
        </p:nvSpPr>
        <p:spPr>
          <a:xfrm>
            <a:off x="713225" y="1322859"/>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11" name="Google Shape;911;p41"/>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374151"/>
                </a:solidFill>
                <a:effectLst/>
                <a:latin typeface="Söhne"/>
              </a:rPr>
              <a:t>Integrating C++ for Streamlined Hotel Management</a:t>
            </a:r>
            <a:endParaRPr dirty="0"/>
          </a:p>
        </p:txBody>
      </p:sp>
      <p:sp>
        <p:nvSpPr>
          <p:cNvPr id="912" name="Google Shape;912;p41"/>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1"/>
          <p:cNvGrpSpPr/>
          <p:nvPr/>
        </p:nvGrpSpPr>
        <p:grpSpPr>
          <a:xfrm>
            <a:off x="5293908" y="1087072"/>
            <a:ext cx="3381870" cy="3516739"/>
            <a:chOff x="5222815" y="1012953"/>
            <a:chExt cx="3453354" cy="3591074"/>
          </a:xfrm>
        </p:grpSpPr>
        <p:sp>
          <p:nvSpPr>
            <p:cNvPr id="918" name="Google Shape;918;p41"/>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41"/>
            <p:cNvGrpSpPr/>
            <p:nvPr/>
          </p:nvGrpSpPr>
          <p:grpSpPr>
            <a:xfrm>
              <a:off x="6352264" y="1624259"/>
              <a:ext cx="378942" cy="384502"/>
              <a:chOff x="5033016" y="2415353"/>
              <a:chExt cx="132303" cy="134249"/>
            </a:xfrm>
          </p:grpSpPr>
          <p:sp>
            <p:nvSpPr>
              <p:cNvPr id="920" name="Google Shape;920;p41"/>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1"/>
            <p:cNvGrpSpPr/>
            <p:nvPr/>
          </p:nvGrpSpPr>
          <p:grpSpPr>
            <a:xfrm>
              <a:off x="8150729" y="2571746"/>
              <a:ext cx="461359" cy="469107"/>
              <a:chOff x="5894466" y="2926705"/>
              <a:chExt cx="161078" cy="163789"/>
            </a:xfrm>
          </p:grpSpPr>
          <p:sp>
            <p:nvSpPr>
              <p:cNvPr id="923" name="Google Shape;923;p41"/>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1"/>
            <p:cNvGrpSpPr/>
            <p:nvPr/>
          </p:nvGrpSpPr>
          <p:grpSpPr>
            <a:xfrm>
              <a:off x="7790216" y="1173355"/>
              <a:ext cx="522575" cy="528230"/>
              <a:chOff x="5695820" y="2175629"/>
              <a:chExt cx="182451" cy="184432"/>
            </a:xfrm>
          </p:grpSpPr>
          <p:sp>
            <p:nvSpPr>
              <p:cNvPr id="926" name="Google Shape;926;p41"/>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1"/>
            <p:cNvGrpSpPr/>
            <p:nvPr/>
          </p:nvGrpSpPr>
          <p:grpSpPr>
            <a:xfrm>
              <a:off x="7112761" y="1457153"/>
              <a:ext cx="1499343" cy="988678"/>
              <a:chOff x="5561570" y="3414250"/>
              <a:chExt cx="523477" cy="345197"/>
            </a:xfrm>
          </p:grpSpPr>
          <p:sp>
            <p:nvSpPr>
              <p:cNvPr id="930" name="Google Shape;930;p41"/>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1"/>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41"/>
            <p:cNvGrpSpPr/>
            <p:nvPr/>
          </p:nvGrpSpPr>
          <p:grpSpPr>
            <a:xfrm>
              <a:off x="6352280" y="2402410"/>
              <a:ext cx="2259826" cy="2201617"/>
              <a:chOff x="5193782" y="4186768"/>
              <a:chExt cx="788990" cy="768694"/>
            </a:xfrm>
          </p:grpSpPr>
          <p:sp>
            <p:nvSpPr>
              <p:cNvPr id="960" name="Google Shape;960;p41"/>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1"/>
            <p:cNvGrpSpPr/>
            <p:nvPr/>
          </p:nvGrpSpPr>
          <p:grpSpPr>
            <a:xfrm>
              <a:off x="5240433" y="2333504"/>
              <a:ext cx="1470385" cy="1003512"/>
              <a:chOff x="4805595" y="2633670"/>
              <a:chExt cx="513367" cy="350376"/>
            </a:xfrm>
          </p:grpSpPr>
          <p:sp>
            <p:nvSpPr>
              <p:cNvPr id="1008" name="Google Shape;1008;p41"/>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64DA-B651-A525-9EFA-1F10B2AB32FD}"/>
              </a:ext>
            </a:extLst>
          </p:cNvPr>
          <p:cNvSpPr>
            <a:spLocks noGrp="1"/>
          </p:cNvSpPr>
          <p:nvPr>
            <p:ph type="title"/>
          </p:nvPr>
        </p:nvSpPr>
        <p:spPr/>
        <p:txBody>
          <a:bodyPr/>
          <a:lstStyle/>
          <a:p>
            <a:pPr algn="ctr"/>
            <a:r>
              <a:rPr lang="en-US" dirty="0"/>
              <a:t>INTRODUCTION</a:t>
            </a:r>
            <a:endParaRPr lang="en-IN" dirty="0"/>
          </a:p>
        </p:txBody>
      </p:sp>
      <p:sp>
        <p:nvSpPr>
          <p:cNvPr id="3" name="Subtitle 2">
            <a:extLst>
              <a:ext uri="{FF2B5EF4-FFF2-40B4-BE49-F238E27FC236}">
                <a16:creationId xmlns:a16="http://schemas.microsoft.com/office/drawing/2014/main" id="{C953291B-13A0-E5B3-ABC3-69A8E3FB571D}"/>
              </a:ext>
            </a:extLst>
          </p:cNvPr>
          <p:cNvSpPr>
            <a:spLocks noGrp="1"/>
          </p:cNvSpPr>
          <p:nvPr>
            <p:ph type="subTitle" idx="1"/>
          </p:nvPr>
        </p:nvSpPr>
        <p:spPr>
          <a:xfrm>
            <a:off x="720000" y="1017725"/>
            <a:ext cx="8104332" cy="3175134"/>
          </a:xfrm>
        </p:spPr>
        <p:txBody>
          <a:bodyPr/>
          <a:lstStyle/>
          <a:p>
            <a:pPr algn="just">
              <a:lnSpc>
                <a:spcPct val="150000"/>
              </a:lnSpc>
            </a:pPr>
            <a:r>
              <a:rPr lang="en-US" b="0" i="0" dirty="0">
                <a:solidFill>
                  <a:srgbClr val="374151"/>
                </a:solidFill>
                <a:effectLst/>
                <a:latin typeface="Söhne"/>
              </a:rPr>
              <a:t>The hospitality industry, marked by its dynamic and ever-evolving nature, relies heavily on efficient hotel management for its sustained success. At the core of this management lies a myriad of tasks, including reservations, check-ins, and ensuring an unparalleled level of customer satisfaction. As the demands and expectations of guests continue to rise, addressing the challenges within hotel management becomes increasingly critical. This presentation explores the integration of technology, particularly the application of the powerful programming language, C++, to streamline and enhance hotel management operations. By delving into the complexities of hotel management and leveraging the capabilities of C++, we aim to optimize these processes, overcome common challenges, and ultimately provide a superior experience for both hotel staff and guests. </a:t>
            </a:r>
            <a:endParaRPr lang="en-IN" dirty="0"/>
          </a:p>
        </p:txBody>
      </p:sp>
    </p:spTree>
    <p:extLst>
      <p:ext uri="{BB962C8B-B14F-4D97-AF65-F5344CB8AC3E}">
        <p14:creationId xmlns:p14="http://schemas.microsoft.com/office/powerpoint/2010/main" val="217835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rgbClr val="374151"/>
                </a:solidFill>
                <a:effectLst/>
                <a:latin typeface="Söhne"/>
              </a:rPr>
              <a:t>Challenges in Hotel Management</a:t>
            </a:r>
            <a:endParaRPr dirty="0"/>
          </a:p>
        </p:txBody>
      </p:sp>
      <p:sp>
        <p:nvSpPr>
          <p:cNvPr id="1051" name="Google Shape;1051;p42"/>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374151"/>
                </a:solidFill>
                <a:effectLst/>
                <a:latin typeface="Söhne"/>
              </a:rPr>
              <a:t>Overcoming these challenges is imperative for hotels aiming to deliver exceptional guest experiences. we delve into the intricacies of these challenges, exploring their impact on the industry and how advanced technologies, particularly the integration of C++, can play a pivotal role in addressing and mitigating these hurdles.</a:t>
            </a:r>
            <a:endParaRPr dirty="0"/>
          </a:p>
        </p:txBody>
      </p:sp>
      <p:sp>
        <p:nvSpPr>
          <p:cNvPr id="1052" name="Google Shape;1052;p42"/>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374151"/>
                </a:solidFill>
                <a:effectLst/>
                <a:latin typeface="Söhne"/>
              </a:rPr>
              <a:t>In the realm of hotel management, numerous challenges pose significant hurdles to seamless operations. Common issues such as booking errors, inventory mismanagement, and the ongoing quest for elevated customer satisfaction create complexities that require strategic solutions.</a:t>
            </a:r>
            <a:endParaRPr dirty="0"/>
          </a:p>
        </p:txBody>
      </p:sp>
      <p:sp>
        <p:nvSpPr>
          <p:cNvPr id="1053" name="Google Shape;1053;p42"/>
          <p:cNvSpPr/>
          <p:nvPr/>
        </p:nvSpPr>
        <p:spPr>
          <a:xfrm>
            <a:off x="568625" y="37446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2"/>
          <p:cNvGrpSpPr/>
          <p:nvPr/>
        </p:nvGrpSpPr>
        <p:grpSpPr>
          <a:xfrm>
            <a:off x="1127880" y="4474905"/>
            <a:ext cx="1184014" cy="258193"/>
            <a:chOff x="3734768" y="858742"/>
            <a:chExt cx="1184014" cy="258193"/>
          </a:xfrm>
        </p:grpSpPr>
        <p:grpSp>
          <p:nvGrpSpPr>
            <p:cNvPr id="1055" name="Google Shape;1055;p42"/>
            <p:cNvGrpSpPr/>
            <p:nvPr/>
          </p:nvGrpSpPr>
          <p:grpSpPr>
            <a:xfrm>
              <a:off x="3734768" y="858742"/>
              <a:ext cx="1184014" cy="258193"/>
              <a:chOff x="4002795" y="1877329"/>
              <a:chExt cx="345546" cy="75352"/>
            </a:xfrm>
          </p:grpSpPr>
          <p:sp>
            <p:nvSpPr>
              <p:cNvPr id="1056" name="Google Shape;1056;p42"/>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p:cNvGrpSpPr/>
            <p:nvPr/>
          </p:nvGrpSpPr>
          <p:grpSpPr>
            <a:xfrm>
              <a:off x="3990034" y="875479"/>
              <a:ext cx="568881" cy="224795"/>
              <a:chOff x="300879" y="4170864"/>
              <a:chExt cx="505357" cy="199693"/>
            </a:xfrm>
          </p:grpSpPr>
          <p:sp>
            <p:nvSpPr>
              <p:cNvPr id="1063" name="Google Shape;1063;p42"/>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C++?</a:t>
            </a:r>
            <a:endParaRPr dirty="0"/>
          </a:p>
        </p:txBody>
      </p:sp>
      <p:sp>
        <p:nvSpPr>
          <p:cNvPr id="1076" name="Google Shape;1076;p43"/>
          <p:cNvSpPr txBox="1">
            <a:spLocks noGrp="1"/>
          </p:cNvSpPr>
          <p:nvPr>
            <p:ph type="subTitle" idx="1"/>
          </p:nvPr>
        </p:nvSpPr>
        <p:spPr>
          <a:xfrm>
            <a:off x="484607" y="1017725"/>
            <a:ext cx="4481533" cy="379216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C++ is an optimal choice for hotel management systems due to its unparalleled efficiency and high-performance characteristics. C++ excels in executing tasks with speed and responsiveness. Its support for object-oriented programming allows developers to design modular and organized code, enhancing the maintainability and scalability of hotel management systems. C++'s versatility further contributes to its suitability, accommodating the diverse functionalities required in areas such as reservations, billing, and inventory management. Overall, the language's robust capabilities make it a compelling choice for crafting efficient, scalable, and feature-rich solutions tailored to the dynamic needs of hotel operations.</a:t>
            </a:r>
            <a:endParaRPr lang="en-IN" dirty="0"/>
          </a:p>
        </p:txBody>
      </p:sp>
      <p:grpSp>
        <p:nvGrpSpPr>
          <p:cNvPr id="1077" name="Google Shape;1077;p43"/>
          <p:cNvGrpSpPr/>
          <p:nvPr/>
        </p:nvGrpSpPr>
        <p:grpSpPr>
          <a:xfrm flipH="1">
            <a:off x="4954245" y="1281808"/>
            <a:ext cx="3843891" cy="3185759"/>
            <a:chOff x="5893995" y="1281808"/>
            <a:chExt cx="3843891" cy="3185759"/>
          </a:xfrm>
        </p:grpSpPr>
        <p:grpSp>
          <p:nvGrpSpPr>
            <p:cNvPr id="1078" name="Google Shape;1078;p43"/>
            <p:cNvGrpSpPr/>
            <p:nvPr/>
          </p:nvGrpSpPr>
          <p:grpSpPr>
            <a:xfrm>
              <a:off x="6033386" y="1281808"/>
              <a:ext cx="3704499" cy="3168582"/>
              <a:chOff x="2836393" y="291825"/>
              <a:chExt cx="1571968" cy="1344557"/>
            </a:xfrm>
          </p:grpSpPr>
          <p:sp>
            <p:nvSpPr>
              <p:cNvPr id="1079" name="Google Shape;1079;p43"/>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3"/>
            <p:cNvGrpSpPr/>
            <p:nvPr/>
          </p:nvGrpSpPr>
          <p:grpSpPr>
            <a:xfrm>
              <a:off x="5893995" y="1464670"/>
              <a:ext cx="3539582" cy="2852211"/>
              <a:chOff x="2823538" y="2323833"/>
              <a:chExt cx="1501987" cy="1210307"/>
            </a:xfrm>
          </p:grpSpPr>
          <p:grpSp>
            <p:nvGrpSpPr>
              <p:cNvPr id="1082" name="Google Shape;1082;p43"/>
              <p:cNvGrpSpPr/>
              <p:nvPr/>
            </p:nvGrpSpPr>
            <p:grpSpPr>
              <a:xfrm>
                <a:off x="3030874" y="3205941"/>
                <a:ext cx="1190857" cy="328200"/>
                <a:chOff x="2909174" y="3294041"/>
                <a:chExt cx="1190857" cy="328200"/>
              </a:xfrm>
            </p:grpSpPr>
            <p:sp>
              <p:nvSpPr>
                <p:cNvPr id="1083" name="Google Shape;1083;p43"/>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2823538" y="2688399"/>
                <a:ext cx="399059" cy="92676"/>
                <a:chOff x="2532175" y="2448349"/>
                <a:chExt cx="399059" cy="92676"/>
              </a:xfrm>
            </p:grpSpPr>
            <p:sp>
              <p:nvSpPr>
                <p:cNvPr id="1088" name="Google Shape;1088;p43"/>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43"/>
              <p:cNvGrpSpPr/>
              <p:nvPr/>
            </p:nvGrpSpPr>
            <p:grpSpPr>
              <a:xfrm>
                <a:off x="3309241" y="2588583"/>
                <a:ext cx="800705" cy="591511"/>
                <a:chOff x="3187541" y="2348533"/>
                <a:chExt cx="800705" cy="591511"/>
              </a:xfrm>
            </p:grpSpPr>
            <p:sp>
              <p:nvSpPr>
                <p:cNvPr id="1103" name="Google Shape;1103;p43"/>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3"/>
              <p:cNvGrpSpPr/>
              <p:nvPr/>
            </p:nvGrpSpPr>
            <p:grpSpPr>
              <a:xfrm>
                <a:off x="3023938" y="2911749"/>
                <a:ext cx="215463" cy="293253"/>
                <a:chOff x="2902238" y="2671699"/>
                <a:chExt cx="215463" cy="293253"/>
              </a:xfrm>
            </p:grpSpPr>
            <p:sp>
              <p:nvSpPr>
                <p:cNvPr id="1174" name="Google Shape;1174;p43"/>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3"/>
              <p:cNvGrpSpPr/>
              <p:nvPr/>
            </p:nvGrpSpPr>
            <p:grpSpPr>
              <a:xfrm>
                <a:off x="4024710" y="3078323"/>
                <a:ext cx="232450" cy="127628"/>
                <a:chOff x="3903010" y="2838273"/>
                <a:chExt cx="232450" cy="127628"/>
              </a:xfrm>
            </p:grpSpPr>
            <p:sp>
              <p:nvSpPr>
                <p:cNvPr id="1182" name="Google Shape;1182;p43"/>
                <p:cNvSpPr/>
                <p:nvPr/>
              </p:nvSpPr>
              <p:spPr>
                <a:xfrm>
                  <a:off x="3903010"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4018627"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4054527"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43"/>
              <p:cNvGrpSpPr/>
              <p:nvPr/>
            </p:nvGrpSpPr>
            <p:grpSpPr>
              <a:xfrm>
                <a:off x="3705154" y="2353574"/>
                <a:ext cx="430899" cy="135173"/>
                <a:chOff x="3583454" y="2026924"/>
                <a:chExt cx="430899" cy="135173"/>
              </a:xfrm>
            </p:grpSpPr>
            <p:sp>
              <p:nvSpPr>
                <p:cNvPr id="1186" name="Google Shape;1186;p43"/>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3"/>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3"/>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3"/>
              <p:cNvGrpSpPr/>
              <p:nvPr/>
            </p:nvGrpSpPr>
            <p:grpSpPr>
              <a:xfrm>
                <a:off x="4013356" y="2847427"/>
                <a:ext cx="312169" cy="63373"/>
                <a:chOff x="4157006" y="2607377"/>
                <a:chExt cx="312169" cy="63373"/>
              </a:xfrm>
            </p:grpSpPr>
            <p:sp>
              <p:nvSpPr>
                <p:cNvPr id="1207" name="Google Shape;1207;p43"/>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43"/>
              <p:cNvGrpSpPr/>
              <p:nvPr/>
            </p:nvGrpSpPr>
            <p:grpSpPr>
              <a:xfrm>
                <a:off x="3007131" y="2353586"/>
                <a:ext cx="269330" cy="224564"/>
                <a:chOff x="2715768" y="1997386"/>
                <a:chExt cx="269330" cy="224564"/>
              </a:xfrm>
            </p:grpSpPr>
            <p:sp>
              <p:nvSpPr>
                <p:cNvPr id="1218" name="Google Shape;1218;p43"/>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3"/>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43"/>
              <p:cNvGrpSpPr/>
              <p:nvPr/>
            </p:nvGrpSpPr>
            <p:grpSpPr>
              <a:xfrm>
                <a:off x="3427734" y="2323833"/>
                <a:ext cx="175743" cy="194657"/>
                <a:chOff x="3306034" y="1949508"/>
                <a:chExt cx="175743" cy="194657"/>
              </a:xfrm>
            </p:grpSpPr>
            <p:sp>
              <p:nvSpPr>
                <p:cNvPr id="1236" name="Google Shape;1236;p43"/>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43"/>
            <p:cNvGrpSpPr/>
            <p:nvPr/>
          </p:nvGrpSpPr>
          <p:grpSpPr>
            <a:xfrm>
              <a:off x="6350423" y="1987207"/>
              <a:ext cx="2348409" cy="2480360"/>
              <a:chOff x="2970924" y="3808142"/>
              <a:chExt cx="996524" cy="1052516"/>
            </a:xfrm>
          </p:grpSpPr>
          <p:sp>
            <p:nvSpPr>
              <p:cNvPr id="1247" name="Google Shape;1247;p43"/>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4"/>
          <p:cNvSpPr txBox="1">
            <a:spLocks noGrp="1"/>
          </p:cNvSpPr>
          <p:nvPr>
            <p:ph type="title"/>
          </p:nvPr>
        </p:nvSpPr>
        <p:spPr>
          <a:xfrm>
            <a:off x="720000" y="445024"/>
            <a:ext cx="7704000" cy="10510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Modules of a Hotel Management System</a:t>
            </a:r>
            <a:endParaRPr dirty="0"/>
          </a:p>
        </p:txBody>
      </p:sp>
      <p:sp>
        <p:nvSpPr>
          <p:cNvPr id="1303" name="Google Shape;1303;p44"/>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1304" name="Google Shape;1304;p44"/>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1305" name="Google Shape;1305;p44"/>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Passing arguments to functions</a:t>
            </a:r>
            <a:endParaRPr dirty="0"/>
          </a:p>
        </p:txBody>
      </p:sp>
      <p:sp>
        <p:nvSpPr>
          <p:cNvPr id="1306" name="Google Shape;1306;p44"/>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Grouping of operations</a:t>
            </a:r>
            <a:endParaRPr/>
          </a:p>
        </p:txBody>
      </p:sp>
      <p:sp>
        <p:nvSpPr>
          <p:cNvPr id="1307" name="Google Shape;1307;p44"/>
          <p:cNvSpPr/>
          <p:nvPr/>
        </p:nvSpPr>
        <p:spPr>
          <a:xfrm>
            <a:off x="2268655" y="1512220"/>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44"/>
          <p:cNvSpPr/>
          <p:nvPr/>
        </p:nvSpPr>
        <p:spPr>
          <a:xfrm>
            <a:off x="6120655" y="1512220"/>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6326376" y="1746396"/>
            <a:ext cx="343177" cy="240206"/>
          </a:xfrm>
          <a:custGeom>
            <a:avLst/>
            <a:gdLst/>
            <a:ahLst/>
            <a:cxnLst/>
            <a:rect l="l" t="t" r="r" b="b"/>
            <a:pathLst>
              <a:path w="14924" h="10446" extrusionOk="0">
                <a:moveTo>
                  <a:pt x="7270" y="1937"/>
                </a:moveTo>
                <a:lnTo>
                  <a:pt x="7270" y="2664"/>
                </a:lnTo>
                <a:lnTo>
                  <a:pt x="6514" y="2664"/>
                </a:lnTo>
                <a:lnTo>
                  <a:pt x="6514" y="1937"/>
                </a:lnTo>
                <a:close/>
                <a:moveTo>
                  <a:pt x="6078" y="3101"/>
                </a:moveTo>
                <a:lnTo>
                  <a:pt x="6078" y="3804"/>
                </a:lnTo>
                <a:lnTo>
                  <a:pt x="5327" y="3804"/>
                </a:lnTo>
                <a:lnTo>
                  <a:pt x="5327" y="3101"/>
                </a:lnTo>
                <a:close/>
                <a:moveTo>
                  <a:pt x="7270" y="3101"/>
                </a:moveTo>
                <a:lnTo>
                  <a:pt x="7270" y="3804"/>
                </a:lnTo>
                <a:lnTo>
                  <a:pt x="6514" y="3804"/>
                </a:lnTo>
                <a:lnTo>
                  <a:pt x="6514" y="3101"/>
                </a:lnTo>
                <a:close/>
                <a:moveTo>
                  <a:pt x="436" y="3758"/>
                </a:moveTo>
                <a:lnTo>
                  <a:pt x="942" y="5985"/>
                </a:lnTo>
                <a:lnTo>
                  <a:pt x="942" y="6322"/>
                </a:lnTo>
                <a:lnTo>
                  <a:pt x="797" y="6322"/>
                </a:lnTo>
                <a:cubicBezTo>
                  <a:pt x="605" y="6322"/>
                  <a:pt x="436" y="6154"/>
                  <a:pt x="436" y="5939"/>
                </a:cubicBezTo>
                <a:lnTo>
                  <a:pt x="436" y="3758"/>
                </a:lnTo>
                <a:close/>
                <a:moveTo>
                  <a:pt x="12161" y="1524"/>
                </a:moveTo>
                <a:cubicBezTo>
                  <a:pt x="12329" y="1524"/>
                  <a:pt x="12452" y="1647"/>
                  <a:pt x="12452" y="1815"/>
                </a:cubicBezTo>
                <a:lnTo>
                  <a:pt x="12452" y="4578"/>
                </a:lnTo>
                <a:cubicBezTo>
                  <a:pt x="12452" y="4700"/>
                  <a:pt x="12550" y="4799"/>
                  <a:pt x="12673" y="4799"/>
                </a:cubicBezTo>
                <a:cubicBezTo>
                  <a:pt x="12795" y="4799"/>
                  <a:pt x="12888" y="4700"/>
                  <a:pt x="12888" y="4578"/>
                </a:cubicBezTo>
                <a:lnTo>
                  <a:pt x="12888" y="2932"/>
                </a:lnTo>
                <a:cubicBezTo>
                  <a:pt x="12888" y="2763"/>
                  <a:pt x="13033" y="2618"/>
                  <a:pt x="13202" y="2618"/>
                </a:cubicBezTo>
                <a:cubicBezTo>
                  <a:pt x="13277" y="2618"/>
                  <a:pt x="13347" y="2641"/>
                  <a:pt x="13423" y="2688"/>
                </a:cubicBezTo>
                <a:cubicBezTo>
                  <a:pt x="13469" y="2763"/>
                  <a:pt x="13522" y="2833"/>
                  <a:pt x="13522" y="2909"/>
                </a:cubicBezTo>
                <a:lnTo>
                  <a:pt x="13522" y="6904"/>
                </a:lnTo>
                <a:cubicBezTo>
                  <a:pt x="13522" y="7218"/>
                  <a:pt x="13400" y="7509"/>
                  <a:pt x="13179" y="7730"/>
                </a:cubicBezTo>
                <a:cubicBezTo>
                  <a:pt x="13109" y="7829"/>
                  <a:pt x="13056" y="7945"/>
                  <a:pt x="13056" y="8044"/>
                </a:cubicBezTo>
                <a:lnTo>
                  <a:pt x="13056" y="10010"/>
                </a:lnTo>
                <a:lnTo>
                  <a:pt x="10468" y="10010"/>
                </a:lnTo>
                <a:lnTo>
                  <a:pt x="10468" y="8090"/>
                </a:lnTo>
                <a:cubicBezTo>
                  <a:pt x="10468" y="7945"/>
                  <a:pt x="10416" y="7776"/>
                  <a:pt x="10294" y="7707"/>
                </a:cubicBezTo>
                <a:lnTo>
                  <a:pt x="9567" y="7270"/>
                </a:lnTo>
                <a:cubicBezTo>
                  <a:pt x="9329" y="7148"/>
                  <a:pt x="9131" y="6956"/>
                  <a:pt x="8985" y="6735"/>
                </a:cubicBezTo>
                <a:lnTo>
                  <a:pt x="8020" y="5427"/>
                </a:lnTo>
                <a:lnTo>
                  <a:pt x="8165" y="5427"/>
                </a:lnTo>
                <a:cubicBezTo>
                  <a:pt x="8201" y="5421"/>
                  <a:pt x="8236" y="5418"/>
                  <a:pt x="8269" y="5418"/>
                </a:cubicBezTo>
                <a:cubicBezTo>
                  <a:pt x="8371" y="5418"/>
                  <a:pt x="8462" y="5445"/>
                  <a:pt x="8549" y="5502"/>
                </a:cubicBezTo>
                <a:lnTo>
                  <a:pt x="9666" y="6131"/>
                </a:lnTo>
                <a:cubicBezTo>
                  <a:pt x="9704" y="6154"/>
                  <a:pt x="9746" y="6165"/>
                  <a:pt x="9785" y="6165"/>
                </a:cubicBezTo>
                <a:cubicBezTo>
                  <a:pt x="9824" y="6165"/>
                  <a:pt x="9861" y="6154"/>
                  <a:pt x="9887" y="6131"/>
                </a:cubicBezTo>
                <a:cubicBezTo>
                  <a:pt x="9957" y="6084"/>
                  <a:pt x="10003" y="6008"/>
                  <a:pt x="10003" y="5939"/>
                </a:cubicBezTo>
                <a:lnTo>
                  <a:pt x="10003" y="5549"/>
                </a:lnTo>
                <a:cubicBezTo>
                  <a:pt x="10003" y="5526"/>
                  <a:pt x="10003" y="5502"/>
                  <a:pt x="9980" y="5473"/>
                </a:cubicBezTo>
                <a:lnTo>
                  <a:pt x="9131" y="2856"/>
                </a:lnTo>
                <a:cubicBezTo>
                  <a:pt x="9084" y="2688"/>
                  <a:pt x="9183" y="2519"/>
                  <a:pt x="9352" y="2472"/>
                </a:cubicBezTo>
                <a:cubicBezTo>
                  <a:pt x="9382" y="2461"/>
                  <a:pt x="9414" y="2456"/>
                  <a:pt x="9446" y="2456"/>
                </a:cubicBezTo>
                <a:cubicBezTo>
                  <a:pt x="9564" y="2456"/>
                  <a:pt x="9682" y="2531"/>
                  <a:pt x="9741" y="2664"/>
                </a:cubicBezTo>
                <a:lnTo>
                  <a:pt x="10370" y="4630"/>
                </a:lnTo>
                <a:cubicBezTo>
                  <a:pt x="10389" y="4728"/>
                  <a:pt x="10479" y="4781"/>
                  <a:pt x="10566" y="4781"/>
                </a:cubicBezTo>
                <a:cubicBezTo>
                  <a:pt x="10582" y="4781"/>
                  <a:pt x="10598" y="4779"/>
                  <a:pt x="10614" y="4775"/>
                </a:cubicBezTo>
                <a:cubicBezTo>
                  <a:pt x="10707" y="4775"/>
                  <a:pt x="10806" y="4677"/>
                  <a:pt x="10806" y="4578"/>
                </a:cubicBezTo>
                <a:lnTo>
                  <a:pt x="10806" y="1815"/>
                </a:lnTo>
                <a:cubicBezTo>
                  <a:pt x="10806" y="1647"/>
                  <a:pt x="10928" y="1524"/>
                  <a:pt x="11096" y="1524"/>
                </a:cubicBezTo>
                <a:cubicBezTo>
                  <a:pt x="11265" y="1524"/>
                  <a:pt x="11411" y="1647"/>
                  <a:pt x="11411" y="1815"/>
                </a:cubicBezTo>
                <a:lnTo>
                  <a:pt x="11411" y="4578"/>
                </a:lnTo>
                <a:cubicBezTo>
                  <a:pt x="11411" y="4700"/>
                  <a:pt x="11509" y="4799"/>
                  <a:pt x="11632" y="4799"/>
                </a:cubicBezTo>
                <a:cubicBezTo>
                  <a:pt x="11748" y="4799"/>
                  <a:pt x="11847" y="4700"/>
                  <a:pt x="11847" y="4578"/>
                </a:cubicBezTo>
                <a:lnTo>
                  <a:pt x="11847" y="1815"/>
                </a:lnTo>
                <a:cubicBezTo>
                  <a:pt x="11847" y="1647"/>
                  <a:pt x="11992" y="1524"/>
                  <a:pt x="12161" y="1524"/>
                </a:cubicBezTo>
                <a:close/>
                <a:moveTo>
                  <a:pt x="797" y="1"/>
                </a:moveTo>
                <a:cubicBezTo>
                  <a:pt x="361" y="1"/>
                  <a:pt x="0" y="361"/>
                  <a:pt x="0" y="798"/>
                </a:cubicBezTo>
                <a:lnTo>
                  <a:pt x="0" y="5939"/>
                </a:lnTo>
                <a:cubicBezTo>
                  <a:pt x="0" y="6398"/>
                  <a:pt x="361" y="6759"/>
                  <a:pt x="797" y="6759"/>
                </a:cubicBezTo>
                <a:lnTo>
                  <a:pt x="942" y="6759"/>
                </a:lnTo>
                <a:lnTo>
                  <a:pt x="942" y="6904"/>
                </a:lnTo>
                <a:cubicBezTo>
                  <a:pt x="942" y="7340"/>
                  <a:pt x="1088" y="7730"/>
                  <a:pt x="1378" y="8044"/>
                </a:cubicBezTo>
                <a:lnTo>
                  <a:pt x="1402" y="8044"/>
                </a:lnTo>
                <a:lnTo>
                  <a:pt x="1402" y="8916"/>
                </a:lnTo>
                <a:cubicBezTo>
                  <a:pt x="1402" y="9038"/>
                  <a:pt x="1501" y="9137"/>
                  <a:pt x="1623" y="9137"/>
                </a:cubicBezTo>
                <a:cubicBezTo>
                  <a:pt x="1745" y="9137"/>
                  <a:pt x="1838" y="9038"/>
                  <a:pt x="1838" y="8916"/>
                </a:cubicBezTo>
                <a:lnTo>
                  <a:pt x="1838" y="8044"/>
                </a:lnTo>
                <a:cubicBezTo>
                  <a:pt x="1838" y="7945"/>
                  <a:pt x="1791" y="7829"/>
                  <a:pt x="1692" y="7730"/>
                </a:cubicBezTo>
                <a:cubicBezTo>
                  <a:pt x="1501" y="7509"/>
                  <a:pt x="1378" y="7218"/>
                  <a:pt x="1378" y="6904"/>
                </a:cubicBezTo>
                <a:lnTo>
                  <a:pt x="1378" y="5962"/>
                </a:lnTo>
                <a:lnTo>
                  <a:pt x="1378" y="5910"/>
                </a:lnTo>
                <a:lnTo>
                  <a:pt x="820" y="3467"/>
                </a:lnTo>
                <a:cubicBezTo>
                  <a:pt x="797" y="3391"/>
                  <a:pt x="820" y="3292"/>
                  <a:pt x="872" y="3223"/>
                </a:cubicBezTo>
                <a:cubicBezTo>
                  <a:pt x="896" y="3176"/>
                  <a:pt x="965" y="3124"/>
                  <a:pt x="1041" y="3101"/>
                </a:cubicBezTo>
                <a:cubicBezTo>
                  <a:pt x="1066" y="3094"/>
                  <a:pt x="1090" y="3091"/>
                  <a:pt x="1112" y="3091"/>
                </a:cubicBezTo>
                <a:cubicBezTo>
                  <a:pt x="1174" y="3091"/>
                  <a:pt x="1228" y="3113"/>
                  <a:pt x="1280" y="3147"/>
                </a:cubicBezTo>
                <a:cubicBezTo>
                  <a:pt x="1355" y="3176"/>
                  <a:pt x="1402" y="3246"/>
                  <a:pt x="1425" y="3322"/>
                </a:cubicBezTo>
                <a:lnTo>
                  <a:pt x="1745" y="4723"/>
                </a:lnTo>
                <a:cubicBezTo>
                  <a:pt x="1765" y="4828"/>
                  <a:pt x="1836" y="4898"/>
                  <a:pt x="1918" y="4898"/>
                </a:cubicBezTo>
                <a:cubicBezTo>
                  <a:pt x="1931" y="4898"/>
                  <a:pt x="1946" y="4896"/>
                  <a:pt x="1960" y="4892"/>
                </a:cubicBezTo>
                <a:cubicBezTo>
                  <a:pt x="2082" y="4892"/>
                  <a:pt x="2152" y="4799"/>
                  <a:pt x="2152" y="4677"/>
                </a:cubicBezTo>
                <a:lnTo>
                  <a:pt x="2152" y="1815"/>
                </a:lnTo>
                <a:cubicBezTo>
                  <a:pt x="2152" y="1647"/>
                  <a:pt x="2297" y="1524"/>
                  <a:pt x="2472" y="1524"/>
                </a:cubicBezTo>
                <a:cubicBezTo>
                  <a:pt x="2640" y="1524"/>
                  <a:pt x="2786" y="1647"/>
                  <a:pt x="2786" y="1815"/>
                </a:cubicBezTo>
                <a:lnTo>
                  <a:pt x="2786" y="4578"/>
                </a:lnTo>
                <a:cubicBezTo>
                  <a:pt x="2786" y="4700"/>
                  <a:pt x="2879" y="4799"/>
                  <a:pt x="3001" y="4799"/>
                </a:cubicBezTo>
                <a:cubicBezTo>
                  <a:pt x="3123" y="4799"/>
                  <a:pt x="3222" y="4700"/>
                  <a:pt x="3222" y="4578"/>
                </a:cubicBezTo>
                <a:lnTo>
                  <a:pt x="3222" y="1815"/>
                </a:lnTo>
                <a:cubicBezTo>
                  <a:pt x="3222" y="1647"/>
                  <a:pt x="3367" y="1524"/>
                  <a:pt x="3536" y="1524"/>
                </a:cubicBezTo>
                <a:cubicBezTo>
                  <a:pt x="3705" y="1524"/>
                  <a:pt x="3827" y="1647"/>
                  <a:pt x="3827" y="1815"/>
                </a:cubicBezTo>
                <a:lnTo>
                  <a:pt x="3827" y="4578"/>
                </a:lnTo>
                <a:cubicBezTo>
                  <a:pt x="3827" y="4700"/>
                  <a:pt x="3926" y="4799"/>
                  <a:pt x="4042" y="4799"/>
                </a:cubicBezTo>
                <a:cubicBezTo>
                  <a:pt x="4164" y="4799"/>
                  <a:pt x="4263" y="4700"/>
                  <a:pt x="4263" y="4578"/>
                </a:cubicBezTo>
                <a:lnTo>
                  <a:pt x="4263" y="2496"/>
                </a:lnTo>
                <a:cubicBezTo>
                  <a:pt x="4263" y="2420"/>
                  <a:pt x="4310" y="2327"/>
                  <a:pt x="4362" y="2275"/>
                </a:cubicBezTo>
                <a:cubicBezTo>
                  <a:pt x="4432" y="2228"/>
                  <a:pt x="4507" y="2182"/>
                  <a:pt x="4600" y="2182"/>
                </a:cubicBezTo>
                <a:cubicBezTo>
                  <a:pt x="4746" y="2205"/>
                  <a:pt x="4891" y="2350"/>
                  <a:pt x="4891" y="2519"/>
                </a:cubicBezTo>
                <a:lnTo>
                  <a:pt x="4891" y="5863"/>
                </a:lnTo>
                <a:cubicBezTo>
                  <a:pt x="4891" y="5962"/>
                  <a:pt x="4943" y="6055"/>
                  <a:pt x="5013" y="6107"/>
                </a:cubicBezTo>
                <a:cubicBezTo>
                  <a:pt x="5063" y="6131"/>
                  <a:pt x="5111" y="6142"/>
                  <a:pt x="5159" y="6142"/>
                </a:cubicBezTo>
                <a:cubicBezTo>
                  <a:pt x="5207" y="6142"/>
                  <a:pt x="5255" y="6131"/>
                  <a:pt x="5304" y="6107"/>
                </a:cubicBezTo>
                <a:lnTo>
                  <a:pt x="6345" y="5526"/>
                </a:lnTo>
                <a:cubicBezTo>
                  <a:pt x="6420" y="5469"/>
                  <a:pt x="6521" y="5441"/>
                  <a:pt x="6618" y="5441"/>
                </a:cubicBezTo>
                <a:cubicBezTo>
                  <a:pt x="6650" y="5441"/>
                  <a:pt x="6681" y="5444"/>
                  <a:pt x="6711" y="5450"/>
                </a:cubicBezTo>
                <a:lnTo>
                  <a:pt x="6880" y="5450"/>
                </a:lnTo>
                <a:lnTo>
                  <a:pt x="5909" y="6782"/>
                </a:lnTo>
                <a:cubicBezTo>
                  <a:pt x="5740" y="7003"/>
                  <a:pt x="5548" y="7172"/>
                  <a:pt x="5327" y="7317"/>
                </a:cubicBezTo>
                <a:lnTo>
                  <a:pt x="4600" y="7730"/>
                </a:lnTo>
                <a:cubicBezTo>
                  <a:pt x="4507" y="7800"/>
                  <a:pt x="4432" y="7922"/>
                  <a:pt x="4432" y="8044"/>
                </a:cubicBezTo>
                <a:lnTo>
                  <a:pt x="4432" y="10010"/>
                </a:lnTo>
                <a:lnTo>
                  <a:pt x="1838" y="10010"/>
                </a:lnTo>
                <a:lnTo>
                  <a:pt x="1838" y="9957"/>
                </a:lnTo>
                <a:cubicBezTo>
                  <a:pt x="1838" y="9835"/>
                  <a:pt x="1745" y="9742"/>
                  <a:pt x="1623" y="9742"/>
                </a:cubicBezTo>
                <a:cubicBezTo>
                  <a:pt x="1501" y="9742"/>
                  <a:pt x="1402" y="9835"/>
                  <a:pt x="1402" y="9957"/>
                </a:cubicBezTo>
                <a:lnTo>
                  <a:pt x="1402" y="10079"/>
                </a:lnTo>
                <a:cubicBezTo>
                  <a:pt x="1402" y="10271"/>
                  <a:pt x="1547" y="10446"/>
                  <a:pt x="1768" y="10446"/>
                </a:cubicBezTo>
                <a:lnTo>
                  <a:pt x="4507" y="10446"/>
                </a:lnTo>
                <a:cubicBezTo>
                  <a:pt x="4699" y="10446"/>
                  <a:pt x="4868" y="10271"/>
                  <a:pt x="4868" y="10079"/>
                </a:cubicBezTo>
                <a:lnTo>
                  <a:pt x="4868" y="8090"/>
                </a:lnTo>
                <a:lnTo>
                  <a:pt x="5548" y="7683"/>
                </a:lnTo>
                <a:cubicBezTo>
                  <a:pt x="5816" y="7509"/>
                  <a:pt x="6054" y="7294"/>
                  <a:pt x="6275" y="7026"/>
                </a:cubicBezTo>
                <a:lnTo>
                  <a:pt x="6467" y="6759"/>
                </a:lnTo>
                <a:lnTo>
                  <a:pt x="8433" y="6759"/>
                </a:lnTo>
                <a:lnTo>
                  <a:pt x="8625" y="7003"/>
                </a:lnTo>
                <a:cubicBezTo>
                  <a:pt x="8817" y="7270"/>
                  <a:pt x="9061" y="7486"/>
                  <a:pt x="9352" y="7654"/>
                </a:cubicBezTo>
                <a:lnTo>
                  <a:pt x="10032" y="8044"/>
                </a:lnTo>
                <a:lnTo>
                  <a:pt x="10032" y="8090"/>
                </a:lnTo>
                <a:lnTo>
                  <a:pt x="10032" y="10079"/>
                </a:lnTo>
                <a:cubicBezTo>
                  <a:pt x="10032" y="10271"/>
                  <a:pt x="10201" y="10446"/>
                  <a:pt x="10393" y="10446"/>
                </a:cubicBezTo>
                <a:lnTo>
                  <a:pt x="13132" y="10446"/>
                </a:lnTo>
                <a:cubicBezTo>
                  <a:pt x="13324" y="10446"/>
                  <a:pt x="13493" y="10271"/>
                  <a:pt x="13493" y="10079"/>
                </a:cubicBezTo>
                <a:lnTo>
                  <a:pt x="13493" y="8044"/>
                </a:lnTo>
                <a:cubicBezTo>
                  <a:pt x="13783" y="7730"/>
                  <a:pt x="13958" y="7340"/>
                  <a:pt x="13958" y="6904"/>
                </a:cubicBezTo>
                <a:lnTo>
                  <a:pt x="13958" y="6759"/>
                </a:lnTo>
                <a:lnTo>
                  <a:pt x="14126" y="6759"/>
                </a:lnTo>
                <a:cubicBezTo>
                  <a:pt x="14563" y="6759"/>
                  <a:pt x="14923" y="6398"/>
                  <a:pt x="14923" y="5939"/>
                </a:cubicBezTo>
                <a:lnTo>
                  <a:pt x="14923" y="798"/>
                </a:lnTo>
                <a:cubicBezTo>
                  <a:pt x="14923" y="361"/>
                  <a:pt x="14563" y="1"/>
                  <a:pt x="14126" y="1"/>
                </a:cubicBezTo>
                <a:lnTo>
                  <a:pt x="12475" y="1"/>
                </a:lnTo>
                <a:cubicBezTo>
                  <a:pt x="12359" y="1"/>
                  <a:pt x="12260" y="94"/>
                  <a:pt x="12260" y="216"/>
                </a:cubicBezTo>
                <a:cubicBezTo>
                  <a:pt x="12260" y="338"/>
                  <a:pt x="12359" y="437"/>
                  <a:pt x="12475" y="437"/>
                </a:cubicBezTo>
                <a:lnTo>
                  <a:pt x="14126" y="437"/>
                </a:lnTo>
                <a:cubicBezTo>
                  <a:pt x="14318" y="437"/>
                  <a:pt x="14487" y="606"/>
                  <a:pt x="14487" y="798"/>
                </a:cubicBezTo>
                <a:lnTo>
                  <a:pt x="14487" y="5939"/>
                </a:lnTo>
                <a:cubicBezTo>
                  <a:pt x="14487" y="6154"/>
                  <a:pt x="14318" y="6322"/>
                  <a:pt x="14126" y="6322"/>
                </a:cubicBezTo>
                <a:lnTo>
                  <a:pt x="13958" y="6322"/>
                </a:lnTo>
                <a:lnTo>
                  <a:pt x="13958" y="2909"/>
                </a:lnTo>
                <a:cubicBezTo>
                  <a:pt x="13958" y="2711"/>
                  <a:pt x="13882" y="2519"/>
                  <a:pt x="13737" y="2374"/>
                </a:cubicBezTo>
                <a:cubicBezTo>
                  <a:pt x="13590" y="2247"/>
                  <a:pt x="13442" y="2177"/>
                  <a:pt x="13260" y="2177"/>
                </a:cubicBezTo>
                <a:cubicBezTo>
                  <a:pt x="13234" y="2177"/>
                  <a:pt x="13206" y="2179"/>
                  <a:pt x="13179" y="2182"/>
                </a:cubicBezTo>
                <a:cubicBezTo>
                  <a:pt x="13085" y="2182"/>
                  <a:pt x="12987" y="2205"/>
                  <a:pt x="12888" y="2228"/>
                </a:cubicBezTo>
                <a:lnTo>
                  <a:pt x="12888" y="1815"/>
                </a:lnTo>
                <a:cubicBezTo>
                  <a:pt x="12888" y="1402"/>
                  <a:pt x="12574" y="1088"/>
                  <a:pt x="12161" y="1088"/>
                </a:cubicBezTo>
                <a:cubicBezTo>
                  <a:pt x="11946" y="1088"/>
                  <a:pt x="11777" y="1164"/>
                  <a:pt x="11632" y="1309"/>
                </a:cubicBezTo>
                <a:cubicBezTo>
                  <a:pt x="11486" y="1164"/>
                  <a:pt x="11312" y="1088"/>
                  <a:pt x="11096" y="1088"/>
                </a:cubicBezTo>
                <a:cubicBezTo>
                  <a:pt x="10684" y="1088"/>
                  <a:pt x="10370" y="1402"/>
                  <a:pt x="10370" y="1815"/>
                </a:cubicBezTo>
                <a:lnTo>
                  <a:pt x="10370" y="3176"/>
                </a:lnTo>
                <a:lnTo>
                  <a:pt x="10149" y="2542"/>
                </a:lnTo>
                <a:cubicBezTo>
                  <a:pt x="10056" y="2212"/>
                  <a:pt x="9758" y="2023"/>
                  <a:pt x="9443" y="2023"/>
                </a:cubicBezTo>
                <a:cubicBezTo>
                  <a:pt x="9364" y="2023"/>
                  <a:pt x="9284" y="2035"/>
                  <a:pt x="9206" y="2060"/>
                </a:cubicBezTo>
                <a:cubicBezTo>
                  <a:pt x="8817" y="2182"/>
                  <a:pt x="8602" y="2595"/>
                  <a:pt x="8724" y="3002"/>
                </a:cubicBezTo>
                <a:lnTo>
                  <a:pt x="9567" y="5572"/>
                </a:lnTo>
                <a:lnTo>
                  <a:pt x="8770" y="5113"/>
                </a:lnTo>
                <a:cubicBezTo>
                  <a:pt x="8611" y="5031"/>
                  <a:pt x="8432" y="4985"/>
                  <a:pt x="8252" y="4985"/>
                </a:cubicBezTo>
                <a:cubicBezTo>
                  <a:pt x="8216" y="4985"/>
                  <a:pt x="8179" y="4987"/>
                  <a:pt x="8142" y="4991"/>
                </a:cubicBezTo>
                <a:lnTo>
                  <a:pt x="7968" y="4991"/>
                </a:lnTo>
                <a:cubicBezTo>
                  <a:pt x="7799" y="5014"/>
                  <a:pt x="7677" y="5113"/>
                  <a:pt x="7607" y="5258"/>
                </a:cubicBezTo>
                <a:cubicBezTo>
                  <a:pt x="7531" y="5404"/>
                  <a:pt x="7561" y="5572"/>
                  <a:pt x="7654" y="5694"/>
                </a:cubicBezTo>
                <a:lnTo>
                  <a:pt x="8113" y="6322"/>
                </a:lnTo>
                <a:lnTo>
                  <a:pt x="6804" y="6322"/>
                </a:lnTo>
                <a:lnTo>
                  <a:pt x="7241" y="5718"/>
                </a:lnTo>
                <a:cubicBezTo>
                  <a:pt x="7316" y="5595"/>
                  <a:pt x="7340" y="5427"/>
                  <a:pt x="7293" y="5281"/>
                </a:cubicBezTo>
                <a:cubicBezTo>
                  <a:pt x="7217" y="5136"/>
                  <a:pt x="7072" y="5037"/>
                  <a:pt x="6927" y="5037"/>
                </a:cubicBezTo>
                <a:lnTo>
                  <a:pt x="6758" y="5014"/>
                </a:lnTo>
                <a:cubicBezTo>
                  <a:pt x="6721" y="5010"/>
                  <a:pt x="6685" y="5008"/>
                  <a:pt x="6648" y="5008"/>
                </a:cubicBezTo>
                <a:cubicBezTo>
                  <a:pt x="6468" y="5008"/>
                  <a:pt x="6289" y="5054"/>
                  <a:pt x="6130" y="5136"/>
                </a:cubicBezTo>
                <a:lnTo>
                  <a:pt x="5327" y="5595"/>
                </a:lnTo>
                <a:lnTo>
                  <a:pt x="5327" y="4240"/>
                </a:lnTo>
                <a:lnTo>
                  <a:pt x="6078" y="4240"/>
                </a:lnTo>
                <a:lnTo>
                  <a:pt x="6078" y="4601"/>
                </a:lnTo>
                <a:cubicBezTo>
                  <a:pt x="6078" y="4723"/>
                  <a:pt x="6176" y="4822"/>
                  <a:pt x="6299" y="4822"/>
                </a:cubicBezTo>
                <a:cubicBezTo>
                  <a:pt x="6421" y="4822"/>
                  <a:pt x="6514" y="4723"/>
                  <a:pt x="6514" y="4601"/>
                </a:cubicBezTo>
                <a:lnTo>
                  <a:pt x="6514" y="4240"/>
                </a:lnTo>
                <a:lnTo>
                  <a:pt x="7270" y="4240"/>
                </a:lnTo>
                <a:lnTo>
                  <a:pt x="7270" y="4601"/>
                </a:lnTo>
                <a:cubicBezTo>
                  <a:pt x="7270" y="4723"/>
                  <a:pt x="7363" y="4822"/>
                  <a:pt x="7485" y="4822"/>
                </a:cubicBezTo>
                <a:cubicBezTo>
                  <a:pt x="7607" y="4822"/>
                  <a:pt x="7706" y="4723"/>
                  <a:pt x="7706" y="4601"/>
                </a:cubicBezTo>
                <a:lnTo>
                  <a:pt x="7706" y="4240"/>
                </a:lnTo>
                <a:lnTo>
                  <a:pt x="8235" y="4240"/>
                </a:lnTo>
                <a:cubicBezTo>
                  <a:pt x="8357" y="4240"/>
                  <a:pt x="8456" y="4142"/>
                  <a:pt x="8456" y="4019"/>
                </a:cubicBezTo>
                <a:cubicBezTo>
                  <a:pt x="8456" y="3903"/>
                  <a:pt x="8357" y="3804"/>
                  <a:pt x="8235" y="3804"/>
                </a:cubicBezTo>
                <a:lnTo>
                  <a:pt x="7706" y="3804"/>
                </a:lnTo>
                <a:lnTo>
                  <a:pt x="7706" y="3101"/>
                </a:lnTo>
                <a:lnTo>
                  <a:pt x="7822" y="3101"/>
                </a:lnTo>
                <a:cubicBezTo>
                  <a:pt x="7944" y="3101"/>
                  <a:pt x="8043" y="3002"/>
                  <a:pt x="8043" y="2885"/>
                </a:cubicBezTo>
                <a:cubicBezTo>
                  <a:pt x="8043" y="2763"/>
                  <a:pt x="7944" y="2664"/>
                  <a:pt x="7822" y="2664"/>
                </a:cubicBezTo>
                <a:lnTo>
                  <a:pt x="7706" y="2664"/>
                </a:lnTo>
                <a:lnTo>
                  <a:pt x="7706" y="1937"/>
                </a:lnTo>
                <a:lnTo>
                  <a:pt x="8648" y="1937"/>
                </a:lnTo>
                <a:cubicBezTo>
                  <a:pt x="8770" y="1937"/>
                  <a:pt x="8869" y="1839"/>
                  <a:pt x="8869" y="1722"/>
                </a:cubicBezTo>
                <a:cubicBezTo>
                  <a:pt x="8869" y="1600"/>
                  <a:pt x="8770" y="1501"/>
                  <a:pt x="8648" y="1501"/>
                </a:cubicBezTo>
                <a:lnTo>
                  <a:pt x="7706" y="1501"/>
                </a:lnTo>
                <a:lnTo>
                  <a:pt x="7706" y="1356"/>
                </a:lnTo>
                <a:cubicBezTo>
                  <a:pt x="7706" y="1234"/>
                  <a:pt x="7607" y="1141"/>
                  <a:pt x="7485" y="1141"/>
                </a:cubicBezTo>
                <a:cubicBezTo>
                  <a:pt x="7363" y="1141"/>
                  <a:pt x="7270" y="1234"/>
                  <a:pt x="7270" y="1356"/>
                </a:cubicBezTo>
                <a:lnTo>
                  <a:pt x="7270" y="1501"/>
                </a:lnTo>
                <a:lnTo>
                  <a:pt x="6514" y="1501"/>
                </a:lnTo>
                <a:lnTo>
                  <a:pt x="6514" y="1356"/>
                </a:lnTo>
                <a:cubicBezTo>
                  <a:pt x="6514" y="1234"/>
                  <a:pt x="6421" y="1141"/>
                  <a:pt x="6299" y="1141"/>
                </a:cubicBezTo>
                <a:cubicBezTo>
                  <a:pt x="6176" y="1141"/>
                  <a:pt x="6078" y="1234"/>
                  <a:pt x="6078" y="1356"/>
                </a:cubicBezTo>
                <a:lnTo>
                  <a:pt x="6078" y="1501"/>
                </a:lnTo>
                <a:lnTo>
                  <a:pt x="5862" y="1501"/>
                </a:lnTo>
                <a:cubicBezTo>
                  <a:pt x="5740" y="1501"/>
                  <a:pt x="5641" y="1600"/>
                  <a:pt x="5641" y="1722"/>
                </a:cubicBezTo>
                <a:cubicBezTo>
                  <a:pt x="5641" y="1839"/>
                  <a:pt x="5740" y="1937"/>
                  <a:pt x="5862" y="1937"/>
                </a:cubicBezTo>
                <a:lnTo>
                  <a:pt x="6078" y="1937"/>
                </a:lnTo>
                <a:lnTo>
                  <a:pt x="6078" y="2664"/>
                </a:lnTo>
                <a:lnTo>
                  <a:pt x="5327" y="2664"/>
                </a:lnTo>
                <a:lnTo>
                  <a:pt x="5327" y="2519"/>
                </a:lnTo>
                <a:cubicBezTo>
                  <a:pt x="5327" y="2106"/>
                  <a:pt x="5013" y="1769"/>
                  <a:pt x="4600" y="1745"/>
                </a:cubicBezTo>
                <a:cubicBezTo>
                  <a:pt x="4478" y="1745"/>
                  <a:pt x="4385" y="1769"/>
                  <a:pt x="4263" y="1815"/>
                </a:cubicBezTo>
                <a:cubicBezTo>
                  <a:pt x="4263" y="1402"/>
                  <a:pt x="3926" y="1088"/>
                  <a:pt x="3536" y="1088"/>
                </a:cubicBezTo>
                <a:cubicBezTo>
                  <a:pt x="3315" y="1088"/>
                  <a:pt x="3123" y="1164"/>
                  <a:pt x="3001" y="1309"/>
                </a:cubicBezTo>
                <a:cubicBezTo>
                  <a:pt x="2856" y="1164"/>
                  <a:pt x="2687" y="1088"/>
                  <a:pt x="2472" y="1088"/>
                </a:cubicBezTo>
                <a:cubicBezTo>
                  <a:pt x="2059" y="1088"/>
                  <a:pt x="1716" y="1402"/>
                  <a:pt x="1716" y="1815"/>
                </a:cubicBezTo>
                <a:lnTo>
                  <a:pt x="1716" y="2978"/>
                </a:lnTo>
                <a:cubicBezTo>
                  <a:pt x="1669" y="2885"/>
                  <a:pt x="1599" y="2810"/>
                  <a:pt x="1524" y="2763"/>
                </a:cubicBezTo>
                <a:cubicBezTo>
                  <a:pt x="1400" y="2691"/>
                  <a:pt x="1263" y="2646"/>
                  <a:pt x="1121" y="2646"/>
                </a:cubicBezTo>
                <a:cubicBezTo>
                  <a:pt x="1070" y="2646"/>
                  <a:pt x="1018" y="2652"/>
                  <a:pt x="965" y="2664"/>
                </a:cubicBezTo>
                <a:cubicBezTo>
                  <a:pt x="727" y="2740"/>
                  <a:pt x="529" y="2885"/>
                  <a:pt x="436" y="3101"/>
                </a:cubicBezTo>
                <a:lnTo>
                  <a:pt x="436" y="1937"/>
                </a:lnTo>
                <a:lnTo>
                  <a:pt x="1332" y="1937"/>
                </a:lnTo>
                <a:cubicBezTo>
                  <a:pt x="1454" y="1937"/>
                  <a:pt x="1547" y="1839"/>
                  <a:pt x="1547" y="1722"/>
                </a:cubicBezTo>
                <a:cubicBezTo>
                  <a:pt x="1547" y="1600"/>
                  <a:pt x="1454" y="1501"/>
                  <a:pt x="1332" y="1501"/>
                </a:cubicBezTo>
                <a:lnTo>
                  <a:pt x="436" y="1501"/>
                </a:lnTo>
                <a:lnTo>
                  <a:pt x="436" y="798"/>
                </a:lnTo>
                <a:cubicBezTo>
                  <a:pt x="436" y="606"/>
                  <a:pt x="605" y="437"/>
                  <a:pt x="797" y="437"/>
                </a:cubicBezTo>
                <a:lnTo>
                  <a:pt x="11387" y="437"/>
                </a:lnTo>
                <a:cubicBezTo>
                  <a:pt x="11509" y="437"/>
                  <a:pt x="11602" y="338"/>
                  <a:pt x="11602" y="216"/>
                </a:cubicBezTo>
                <a:cubicBezTo>
                  <a:pt x="11602" y="94"/>
                  <a:pt x="11509" y="1"/>
                  <a:pt x="1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44"/>
          <p:cNvGrpSpPr/>
          <p:nvPr/>
        </p:nvGrpSpPr>
        <p:grpSpPr>
          <a:xfrm>
            <a:off x="2474319" y="1735499"/>
            <a:ext cx="343315" cy="262005"/>
            <a:chOff x="3342744" y="1167512"/>
            <a:chExt cx="343315" cy="262005"/>
          </a:xfrm>
        </p:grpSpPr>
        <p:sp>
          <p:nvSpPr>
            <p:cNvPr id="1311" name="Google Shape;1311;p44"/>
            <p:cNvSpPr/>
            <p:nvPr/>
          </p:nvSpPr>
          <p:spPr>
            <a:xfrm>
              <a:off x="3406279" y="1373179"/>
              <a:ext cx="279780" cy="56338"/>
            </a:xfrm>
            <a:custGeom>
              <a:avLst/>
              <a:gdLst/>
              <a:ahLst/>
              <a:cxnLst/>
              <a:rect l="l" t="t" r="r" b="b"/>
              <a:pathLst>
                <a:path w="12167" h="2450" extrusionOk="0">
                  <a:moveTo>
                    <a:pt x="11946" y="1"/>
                  </a:moveTo>
                  <a:cubicBezTo>
                    <a:pt x="11829" y="1"/>
                    <a:pt x="11730" y="123"/>
                    <a:pt x="11730" y="245"/>
                  </a:cubicBezTo>
                  <a:lnTo>
                    <a:pt x="11730" y="1333"/>
                  </a:lnTo>
                  <a:cubicBezTo>
                    <a:pt x="11730" y="1722"/>
                    <a:pt x="11440" y="2013"/>
                    <a:pt x="11050" y="2013"/>
                  </a:cubicBezTo>
                  <a:lnTo>
                    <a:pt x="221" y="2013"/>
                  </a:lnTo>
                  <a:cubicBezTo>
                    <a:pt x="99" y="2013"/>
                    <a:pt x="0" y="2106"/>
                    <a:pt x="0" y="2228"/>
                  </a:cubicBezTo>
                  <a:cubicBezTo>
                    <a:pt x="0" y="2350"/>
                    <a:pt x="99" y="2449"/>
                    <a:pt x="221" y="2449"/>
                  </a:cubicBezTo>
                  <a:lnTo>
                    <a:pt x="11050" y="2449"/>
                  </a:lnTo>
                  <a:cubicBezTo>
                    <a:pt x="11684" y="2449"/>
                    <a:pt x="12167" y="1937"/>
                    <a:pt x="12167" y="1333"/>
                  </a:cubicBezTo>
                  <a:lnTo>
                    <a:pt x="12167" y="245"/>
                  </a:lnTo>
                  <a:cubicBezTo>
                    <a:pt x="12167" y="123"/>
                    <a:pt x="12068" y="1"/>
                    <a:pt x="11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3342744" y="1167512"/>
              <a:ext cx="343315" cy="262005"/>
            </a:xfrm>
            <a:custGeom>
              <a:avLst/>
              <a:gdLst/>
              <a:ahLst/>
              <a:cxnLst/>
              <a:rect l="l" t="t" r="r" b="b"/>
              <a:pathLst>
                <a:path w="14930" h="11394" extrusionOk="0">
                  <a:moveTo>
                    <a:pt x="1141" y="0"/>
                  </a:moveTo>
                  <a:cubicBezTo>
                    <a:pt x="512" y="0"/>
                    <a:pt x="1" y="512"/>
                    <a:pt x="1" y="1140"/>
                  </a:cubicBezTo>
                  <a:lnTo>
                    <a:pt x="1" y="10277"/>
                  </a:lnTo>
                  <a:cubicBezTo>
                    <a:pt x="1" y="10881"/>
                    <a:pt x="512" y="11393"/>
                    <a:pt x="1141" y="11393"/>
                  </a:cubicBezTo>
                  <a:lnTo>
                    <a:pt x="1891" y="11393"/>
                  </a:lnTo>
                  <a:cubicBezTo>
                    <a:pt x="2013" y="11393"/>
                    <a:pt x="2112" y="11294"/>
                    <a:pt x="2112" y="11172"/>
                  </a:cubicBezTo>
                  <a:cubicBezTo>
                    <a:pt x="2112" y="11050"/>
                    <a:pt x="2013" y="10957"/>
                    <a:pt x="1891" y="10957"/>
                  </a:cubicBezTo>
                  <a:lnTo>
                    <a:pt x="1141" y="10957"/>
                  </a:lnTo>
                  <a:cubicBezTo>
                    <a:pt x="751" y="10957"/>
                    <a:pt x="437" y="10666"/>
                    <a:pt x="437" y="10277"/>
                  </a:cubicBezTo>
                  <a:lnTo>
                    <a:pt x="437" y="2937"/>
                  </a:lnTo>
                  <a:lnTo>
                    <a:pt x="14493" y="2937"/>
                  </a:lnTo>
                  <a:lnTo>
                    <a:pt x="14493" y="8072"/>
                  </a:lnTo>
                  <a:cubicBezTo>
                    <a:pt x="14493" y="8195"/>
                    <a:pt x="14592" y="8288"/>
                    <a:pt x="14709" y="8288"/>
                  </a:cubicBezTo>
                  <a:cubicBezTo>
                    <a:pt x="14831" y="8288"/>
                    <a:pt x="14930" y="8195"/>
                    <a:pt x="14930" y="8072"/>
                  </a:cubicBezTo>
                  <a:lnTo>
                    <a:pt x="14930" y="1140"/>
                  </a:lnTo>
                  <a:cubicBezTo>
                    <a:pt x="14930" y="512"/>
                    <a:pt x="14447" y="0"/>
                    <a:pt x="13813" y="0"/>
                  </a:cubicBezTo>
                  <a:lnTo>
                    <a:pt x="10085" y="0"/>
                  </a:lnTo>
                  <a:cubicBezTo>
                    <a:pt x="9963" y="0"/>
                    <a:pt x="9864" y="99"/>
                    <a:pt x="9864" y="221"/>
                  </a:cubicBezTo>
                  <a:cubicBezTo>
                    <a:pt x="9864" y="343"/>
                    <a:pt x="9963" y="436"/>
                    <a:pt x="10085" y="436"/>
                  </a:cubicBezTo>
                  <a:lnTo>
                    <a:pt x="13813" y="436"/>
                  </a:lnTo>
                  <a:cubicBezTo>
                    <a:pt x="14203" y="436"/>
                    <a:pt x="14493" y="756"/>
                    <a:pt x="14493" y="1140"/>
                  </a:cubicBezTo>
                  <a:lnTo>
                    <a:pt x="14493" y="2501"/>
                  </a:lnTo>
                  <a:lnTo>
                    <a:pt x="437" y="2501"/>
                  </a:lnTo>
                  <a:lnTo>
                    <a:pt x="437" y="1140"/>
                  </a:lnTo>
                  <a:cubicBezTo>
                    <a:pt x="437" y="756"/>
                    <a:pt x="751" y="436"/>
                    <a:pt x="1141" y="436"/>
                  </a:cubicBezTo>
                  <a:lnTo>
                    <a:pt x="8945" y="436"/>
                  </a:lnTo>
                  <a:cubicBezTo>
                    <a:pt x="9067" y="436"/>
                    <a:pt x="9160" y="343"/>
                    <a:pt x="9160" y="221"/>
                  </a:cubicBezTo>
                  <a:cubicBezTo>
                    <a:pt x="9160" y="99"/>
                    <a:pt x="9067" y="0"/>
                    <a:pt x="8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3375121" y="1191910"/>
              <a:ext cx="20604" cy="18741"/>
            </a:xfrm>
            <a:custGeom>
              <a:avLst/>
              <a:gdLst/>
              <a:ahLst/>
              <a:cxnLst/>
              <a:rect l="l" t="t" r="r" b="b"/>
              <a:pathLst>
                <a:path w="896" h="815" extrusionOk="0">
                  <a:moveTo>
                    <a:pt x="460" y="1"/>
                  </a:moveTo>
                  <a:cubicBezTo>
                    <a:pt x="356" y="1"/>
                    <a:pt x="253" y="44"/>
                    <a:pt x="169" y="131"/>
                  </a:cubicBezTo>
                  <a:cubicBezTo>
                    <a:pt x="0" y="277"/>
                    <a:pt x="0" y="539"/>
                    <a:pt x="169" y="684"/>
                  </a:cubicBezTo>
                  <a:cubicBezTo>
                    <a:pt x="253" y="771"/>
                    <a:pt x="356" y="815"/>
                    <a:pt x="460" y="815"/>
                  </a:cubicBezTo>
                  <a:cubicBezTo>
                    <a:pt x="563" y="815"/>
                    <a:pt x="666" y="771"/>
                    <a:pt x="750" y="684"/>
                  </a:cubicBezTo>
                  <a:cubicBezTo>
                    <a:pt x="896" y="539"/>
                    <a:pt x="896" y="277"/>
                    <a:pt x="750" y="131"/>
                  </a:cubicBezTo>
                  <a:cubicBezTo>
                    <a:pt x="666" y="44"/>
                    <a:pt x="56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3404140" y="1191910"/>
              <a:ext cx="20604" cy="18741"/>
            </a:xfrm>
            <a:custGeom>
              <a:avLst/>
              <a:gdLst/>
              <a:ahLst/>
              <a:cxnLst/>
              <a:rect l="l" t="t" r="r" b="b"/>
              <a:pathLst>
                <a:path w="896" h="815" extrusionOk="0">
                  <a:moveTo>
                    <a:pt x="445" y="1"/>
                  </a:moveTo>
                  <a:cubicBezTo>
                    <a:pt x="339" y="1"/>
                    <a:pt x="230" y="44"/>
                    <a:pt x="146" y="131"/>
                  </a:cubicBezTo>
                  <a:cubicBezTo>
                    <a:pt x="0" y="277"/>
                    <a:pt x="0" y="539"/>
                    <a:pt x="146" y="684"/>
                  </a:cubicBezTo>
                  <a:cubicBezTo>
                    <a:pt x="230" y="771"/>
                    <a:pt x="339" y="815"/>
                    <a:pt x="445" y="815"/>
                  </a:cubicBezTo>
                  <a:cubicBezTo>
                    <a:pt x="551" y="815"/>
                    <a:pt x="654" y="771"/>
                    <a:pt x="727" y="684"/>
                  </a:cubicBezTo>
                  <a:cubicBezTo>
                    <a:pt x="896" y="539"/>
                    <a:pt x="896" y="277"/>
                    <a:pt x="727" y="131"/>
                  </a:cubicBezTo>
                  <a:cubicBezTo>
                    <a:pt x="654" y="44"/>
                    <a:pt x="551"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3432493" y="1192185"/>
              <a:ext cx="21132" cy="18718"/>
            </a:xfrm>
            <a:custGeom>
              <a:avLst/>
              <a:gdLst/>
              <a:ahLst/>
              <a:cxnLst/>
              <a:rect l="l" t="t" r="r" b="b"/>
              <a:pathLst>
                <a:path w="919" h="814" extrusionOk="0">
                  <a:moveTo>
                    <a:pt x="448" y="0"/>
                  </a:moveTo>
                  <a:cubicBezTo>
                    <a:pt x="304" y="0"/>
                    <a:pt x="164" y="78"/>
                    <a:pt x="99" y="213"/>
                  </a:cubicBezTo>
                  <a:cubicBezTo>
                    <a:pt x="0" y="410"/>
                    <a:pt x="76" y="649"/>
                    <a:pt x="268" y="771"/>
                  </a:cubicBezTo>
                  <a:cubicBezTo>
                    <a:pt x="324" y="800"/>
                    <a:pt x="384" y="814"/>
                    <a:pt x="445" y="814"/>
                  </a:cubicBezTo>
                  <a:cubicBezTo>
                    <a:pt x="592" y="814"/>
                    <a:pt x="739" y="731"/>
                    <a:pt x="826" y="579"/>
                  </a:cubicBezTo>
                  <a:cubicBezTo>
                    <a:pt x="919" y="381"/>
                    <a:pt x="849" y="143"/>
                    <a:pt x="628" y="44"/>
                  </a:cubicBezTo>
                  <a:cubicBezTo>
                    <a:pt x="571" y="14"/>
                    <a:pt x="509"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3372844" y="1252823"/>
              <a:ext cx="76918" cy="10049"/>
            </a:xfrm>
            <a:custGeom>
              <a:avLst/>
              <a:gdLst/>
              <a:ahLst/>
              <a:cxnLst/>
              <a:rect l="l" t="t" r="r" b="b"/>
              <a:pathLst>
                <a:path w="3345" h="437" extrusionOk="0">
                  <a:moveTo>
                    <a:pt x="221" y="1"/>
                  </a:moveTo>
                  <a:cubicBezTo>
                    <a:pt x="99" y="1"/>
                    <a:pt x="0" y="100"/>
                    <a:pt x="0" y="216"/>
                  </a:cubicBezTo>
                  <a:cubicBezTo>
                    <a:pt x="0" y="338"/>
                    <a:pt x="99" y="437"/>
                    <a:pt x="221" y="437"/>
                  </a:cubicBezTo>
                  <a:lnTo>
                    <a:pt x="3129" y="437"/>
                  </a:lnTo>
                  <a:cubicBezTo>
                    <a:pt x="3251" y="437"/>
                    <a:pt x="3344" y="338"/>
                    <a:pt x="3344" y="216"/>
                  </a:cubicBezTo>
                  <a:cubicBezTo>
                    <a:pt x="3344" y="100"/>
                    <a:pt x="3251"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3462042" y="1252823"/>
              <a:ext cx="26237" cy="10049"/>
            </a:xfrm>
            <a:custGeom>
              <a:avLst/>
              <a:gdLst/>
              <a:ahLst/>
              <a:cxnLst/>
              <a:rect l="l" t="t" r="r" b="b"/>
              <a:pathLst>
                <a:path w="1141" h="437" extrusionOk="0">
                  <a:moveTo>
                    <a:pt x="216" y="1"/>
                  </a:moveTo>
                  <a:cubicBezTo>
                    <a:pt x="99" y="1"/>
                    <a:pt x="0" y="100"/>
                    <a:pt x="0" y="216"/>
                  </a:cubicBezTo>
                  <a:cubicBezTo>
                    <a:pt x="0" y="338"/>
                    <a:pt x="99" y="437"/>
                    <a:pt x="216" y="437"/>
                  </a:cubicBezTo>
                  <a:lnTo>
                    <a:pt x="919" y="437"/>
                  </a:lnTo>
                  <a:cubicBezTo>
                    <a:pt x="1041" y="437"/>
                    <a:pt x="1140" y="338"/>
                    <a:pt x="1140" y="216"/>
                  </a:cubicBezTo>
                  <a:cubicBezTo>
                    <a:pt x="1140" y="100"/>
                    <a:pt x="104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3501616" y="1252823"/>
              <a:ext cx="47899" cy="10049"/>
            </a:xfrm>
            <a:custGeom>
              <a:avLst/>
              <a:gdLst/>
              <a:ahLst/>
              <a:cxnLst/>
              <a:rect l="l" t="t" r="r" b="b"/>
              <a:pathLst>
                <a:path w="2083" h="437" extrusionOk="0">
                  <a:moveTo>
                    <a:pt x="216" y="1"/>
                  </a:moveTo>
                  <a:cubicBezTo>
                    <a:pt x="94" y="1"/>
                    <a:pt x="1" y="100"/>
                    <a:pt x="1" y="216"/>
                  </a:cubicBezTo>
                  <a:cubicBezTo>
                    <a:pt x="1" y="338"/>
                    <a:pt x="94" y="437"/>
                    <a:pt x="216" y="437"/>
                  </a:cubicBezTo>
                  <a:lnTo>
                    <a:pt x="1868" y="437"/>
                  </a:lnTo>
                  <a:cubicBezTo>
                    <a:pt x="1984" y="437"/>
                    <a:pt x="2083" y="338"/>
                    <a:pt x="2083" y="216"/>
                  </a:cubicBezTo>
                  <a:cubicBezTo>
                    <a:pt x="2083" y="100"/>
                    <a:pt x="1984"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3372844" y="1277290"/>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3424721" y="1277290"/>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3579592" y="1277290"/>
              <a:ext cx="57396" cy="10072"/>
            </a:xfrm>
            <a:custGeom>
              <a:avLst/>
              <a:gdLst/>
              <a:ahLst/>
              <a:cxnLst/>
              <a:rect l="l" t="t" r="r" b="b"/>
              <a:pathLst>
                <a:path w="2496" h="438" extrusionOk="0">
                  <a:moveTo>
                    <a:pt x="221" y="1"/>
                  </a:moveTo>
                  <a:cubicBezTo>
                    <a:pt x="99" y="1"/>
                    <a:pt x="0" y="100"/>
                    <a:pt x="0" y="222"/>
                  </a:cubicBezTo>
                  <a:cubicBezTo>
                    <a:pt x="0" y="344"/>
                    <a:pt x="99" y="437"/>
                    <a:pt x="221" y="437"/>
                  </a:cubicBezTo>
                  <a:lnTo>
                    <a:pt x="2280" y="437"/>
                  </a:lnTo>
                  <a:cubicBezTo>
                    <a:pt x="2402" y="437"/>
                    <a:pt x="2495" y="344"/>
                    <a:pt x="2495" y="222"/>
                  </a:cubicBezTo>
                  <a:cubicBezTo>
                    <a:pt x="2495" y="100"/>
                    <a:pt x="2402"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3479817" y="1277290"/>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3372844" y="1353128"/>
              <a:ext cx="21270" cy="10049"/>
            </a:xfrm>
            <a:custGeom>
              <a:avLst/>
              <a:gdLst/>
              <a:ahLst/>
              <a:cxnLst/>
              <a:rect l="l" t="t" r="r" b="b"/>
              <a:pathLst>
                <a:path w="925" h="437" extrusionOk="0">
                  <a:moveTo>
                    <a:pt x="221" y="0"/>
                  </a:moveTo>
                  <a:cubicBezTo>
                    <a:pt x="99" y="0"/>
                    <a:pt x="0" y="99"/>
                    <a:pt x="0" y="216"/>
                  </a:cubicBezTo>
                  <a:cubicBezTo>
                    <a:pt x="0" y="338"/>
                    <a:pt x="99" y="437"/>
                    <a:pt x="221" y="437"/>
                  </a:cubicBezTo>
                  <a:lnTo>
                    <a:pt x="704" y="437"/>
                  </a:lnTo>
                  <a:cubicBezTo>
                    <a:pt x="826" y="437"/>
                    <a:pt x="925" y="338"/>
                    <a:pt x="925" y="216"/>
                  </a:cubicBezTo>
                  <a:cubicBezTo>
                    <a:pt x="925" y="99"/>
                    <a:pt x="82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3406279" y="1353128"/>
              <a:ext cx="82000" cy="10049"/>
            </a:xfrm>
            <a:custGeom>
              <a:avLst/>
              <a:gdLst/>
              <a:ahLst/>
              <a:cxnLst/>
              <a:rect l="l" t="t" r="r" b="b"/>
              <a:pathLst>
                <a:path w="3566" h="437" extrusionOk="0">
                  <a:moveTo>
                    <a:pt x="221" y="0"/>
                  </a:moveTo>
                  <a:cubicBezTo>
                    <a:pt x="99" y="0"/>
                    <a:pt x="0" y="99"/>
                    <a:pt x="0" y="216"/>
                  </a:cubicBezTo>
                  <a:cubicBezTo>
                    <a:pt x="0" y="338"/>
                    <a:pt x="99" y="437"/>
                    <a:pt x="221" y="437"/>
                  </a:cubicBezTo>
                  <a:lnTo>
                    <a:pt x="3344" y="437"/>
                  </a:lnTo>
                  <a:cubicBezTo>
                    <a:pt x="3466" y="437"/>
                    <a:pt x="3565" y="338"/>
                    <a:pt x="3565" y="216"/>
                  </a:cubicBezTo>
                  <a:cubicBezTo>
                    <a:pt x="3565" y="99"/>
                    <a:pt x="3466"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3501616" y="1353128"/>
              <a:ext cx="47899" cy="10049"/>
            </a:xfrm>
            <a:custGeom>
              <a:avLst/>
              <a:gdLst/>
              <a:ahLst/>
              <a:cxnLst/>
              <a:rect l="l" t="t" r="r" b="b"/>
              <a:pathLst>
                <a:path w="2083" h="437" extrusionOk="0">
                  <a:moveTo>
                    <a:pt x="216" y="0"/>
                  </a:moveTo>
                  <a:cubicBezTo>
                    <a:pt x="94" y="0"/>
                    <a:pt x="1" y="99"/>
                    <a:pt x="1" y="216"/>
                  </a:cubicBezTo>
                  <a:cubicBezTo>
                    <a:pt x="1" y="338"/>
                    <a:pt x="94" y="437"/>
                    <a:pt x="216" y="437"/>
                  </a:cubicBezTo>
                  <a:lnTo>
                    <a:pt x="1868" y="437"/>
                  </a:lnTo>
                  <a:cubicBezTo>
                    <a:pt x="1984" y="437"/>
                    <a:pt x="2083" y="338"/>
                    <a:pt x="2083" y="216"/>
                  </a:cubicBezTo>
                  <a:cubicBezTo>
                    <a:pt x="2083" y="99"/>
                    <a:pt x="1984"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3372844" y="1378123"/>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3424721" y="1378123"/>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3579592" y="1378123"/>
              <a:ext cx="28514" cy="10072"/>
            </a:xfrm>
            <a:custGeom>
              <a:avLst/>
              <a:gdLst/>
              <a:ahLst/>
              <a:cxnLst/>
              <a:rect l="l" t="t" r="r" b="b"/>
              <a:pathLst>
                <a:path w="1240" h="438" extrusionOk="0">
                  <a:moveTo>
                    <a:pt x="221" y="1"/>
                  </a:moveTo>
                  <a:cubicBezTo>
                    <a:pt x="99" y="1"/>
                    <a:pt x="0" y="100"/>
                    <a:pt x="0" y="222"/>
                  </a:cubicBezTo>
                  <a:cubicBezTo>
                    <a:pt x="0" y="344"/>
                    <a:pt x="99" y="437"/>
                    <a:pt x="221" y="437"/>
                  </a:cubicBezTo>
                  <a:lnTo>
                    <a:pt x="1018" y="437"/>
                  </a:lnTo>
                  <a:cubicBezTo>
                    <a:pt x="1140" y="437"/>
                    <a:pt x="1239" y="344"/>
                    <a:pt x="1239" y="222"/>
                  </a:cubicBezTo>
                  <a:cubicBezTo>
                    <a:pt x="1239" y="100"/>
                    <a:pt x="1140"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3479817" y="1378123"/>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3409084" y="1303504"/>
              <a:ext cx="77447" cy="10049"/>
            </a:xfrm>
            <a:custGeom>
              <a:avLst/>
              <a:gdLst/>
              <a:ahLst/>
              <a:cxnLst/>
              <a:rect l="l" t="t" r="r" b="b"/>
              <a:pathLst>
                <a:path w="3368" h="437" extrusionOk="0">
                  <a:moveTo>
                    <a:pt x="221" y="1"/>
                  </a:moveTo>
                  <a:cubicBezTo>
                    <a:pt x="99" y="1"/>
                    <a:pt x="0" y="100"/>
                    <a:pt x="0" y="222"/>
                  </a:cubicBezTo>
                  <a:cubicBezTo>
                    <a:pt x="0" y="338"/>
                    <a:pt x="99" y="437"/>
                    <a:pt x="221" y="437"/>
                  </a:cubicBezTo>
                  <a:lnTo>
                    <a:pt x="3129" y="437"/>
                  </a:lnTo>
                  <a:cubicBezTo>
                    <a:pt x="3245" y="437"/>
                    <a:pt x="3368" y="338"/>
                    <a:pt x="3368" y="222"/>
                  </a:cubicBezTo>
                  <a:cubicBezTo>
                    <a:pt x="3368" y="100"/>
                    <a:pt x="3245"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3498811" y="1303504"/>
              <a:ext cx="24490" cy="10049"/>
            </a:xfrm>
            <a:custGeom>
              <a:avLst/>
              <a:gdLst/>
              <a:ahLst/>
              <a:cxnLst/>
              <a:rect l="l" t="t" r="r" b="b"/>
              <a:pathLst>
                <a:path w="1065" h="437" extrusionOk="0">
                  <a:moveTo>
                    <a:pt x="216" y="1"/>
                  </a:moveTo>
                  <a:cubicBezTo>
                    <a:pt x="100" y="1"/>
                    <a:pt x="1" y="100"/>
                    <a:pt x="1" y="222"/>
                  </a:cubicBezTo>
                  <a:cubicBezTo>
                    <a:pt x="1" y="338"/>
                    <a:pt x="100" y="437"/>
                    <a:pt x="216" y="437"/>
                  </a:cubicBezTo>
                  <a:lnTo>
                    <a:pt x="850" y="437"/>
                  </a:lnTo>
                  <a:cubicBezTo>
                    <a:pt x="972" y="437"/>
                    <a:pt x="1065" y="338"/>
                    <a:pt x="1065" y="222"/>
                  </a:cubicBezTo>
                  <a:cubicBezTo>
                    <a:pt x="1065" y="100"/>
                    <a:pt x="972"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3535580" y="1303504"/>
              <a:ext cx="50175" cy="10049"/>
            </a:xfrm>
            <a:custGeom>
              <a:avLst/>
              <a:gdLst/>
              <a:ahLst/>
              <a:cxnLst/>
              <a:rect l="l" t="t" r="r" b="b"/>
              <a:pathLst>
                <a:path w="2182" h="437" extrusionOk="0">
                  <a:moveTo>
                    <a:pt x="216" y="1"/>
                  </a:moveTo>
                  <a:cubicBezTo>
                    <a:pt x="100" y="1"/>
                    <a:pt x="1" y="100"/>
                    <a:pt x="1" y="222"/>
                  </a:cubicBezTo>
                  <a:cubicBezTo>
                    <a:pt x="1" y="338"/>
                    <a:pt x="100" y="437"/>
                    <a:pt x="216" y="437"/>
                  </a:cubicBezTo>
                  <a:lnTo>
                    <a:pt x="1961" y="437"/>
                  </a:lnTo>
                  <a:cubicBezTo>
                    <a:pt x="2083" y="437"/>
                    <a:pt x="2182" y="338"/>
                    <a:pt x="2182" y="222"/>
                  </a:cubicBezTo>
                  <a:cubicBezTo>
                    <a:pt x="2182" y="100"/>
                    <a:pt x="2083" y="1"/>
                    <a:pt x="1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3409084" y="1327994"/>
              <a:ext cx="40149" cy="10049"/>
            </a:xfrm>
            <a:custGeom>
              <a:avLst/>
              <a:gdLst/>
              <a:ahLst/>
              <a:cxnLst/>
              <a:rect l="l" t="t" r="r" b="b"/>
              <a:pathLst>
                <a:path w="1746" h="437" extrusionOk="0">
                  <a:moveTo>
                    <a:pt x="221" y="0"/>
                  </a:moveTo>
                  <a:cubicBezTo>
                    <a:pt x="99" y="0"/>
                    <a:pt x="0" y="99"/>
                    <a:pt x="0" y="221"/>
                  </a:cubicBezTo>
                  <a:cubicBezTo>
                    <a:pt x="0" y="343"/>
                    <a:pt x="99" y="436"/>
                    <a:pt x="221" y="436"/>
                  </a:cubicBezTo>
                  <a:lnTo>
                    <a:pt x="1530" y="436"/>
                  </a:lnTo>
                  <a:cubicBezTo>
                    <a:pt x="1646" y="436"/>
                    <a:pt x="1745" y="343"/>
                    <a:pt x="1745" y="221"/>
                  </a:cubicBezTo>
                  <a:cubicBezTo>
                    <a:pt x="1745" y="99"/>
                    <a:pt x="1646"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4"/>
            <p:cNvSpPr/>
            <p:nvPr/>
          </p:nvSpPr>
          <p:spPr>
            <a:xfrm>
              <a:off x="3461513" y="1327994"/>
              <a:ext cx="66869" cy="10049"/>
            </a:xfrm>
            <a:custGeom>
              <a:avLst/>
              <a:gdLst/>
              <a:ahLst/>
              <a:cxnLst/>
              <a:rect l="l" t="t" r="r" b="b"/>
              <a:pathLst>
                <a:path w="2908" h="437" extrusionOk="0">
                  <a:moveTo>
                    <a:pt x="215" y="0"/>
                  </a:moveTo>
                  <a:cubicBezTo>
                    <a:pt x="93" y="0"/>
                    <a:pt x="0" y="99"/>
                    <a:pt x="0" y="221"/>
                  </a:cubicBezTo>
                  <a:cubicBezTo>
                    <a:pt x="0" y="343"/>
                    <a:pt x="93" y="436"/>
                    <a:pt x="215" y="436"/>
                  </a:cubicBezTo>
                  <a:lnTo>
                    <a:pt x="2687" y="436"/>
                  </a:lnTo>
                  <a:cubicBezTo>
                    <a:pt x="2809" y="436"/>
                    <a:pt x="2908" y="343"/>
                    <a:pt x="2908" y="221"/>
                  </a:cubicBezTo>
                  <a:cubicBezTo>
                    <a:pt x="2908" y="99"/>
                    <a:pt x="2809" y="0"/>
                    <a:pt x="2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3539995" y="1327994"/>
              <a:ext cx="63558" cy="10049"/>
            </a:xfrm>
            <a:custGeom>
              <a:avLst/>
              <a:gdLst/>
              <a:ahLst/>
              <a:cxnLst/>
              <a:rect l="l" t="t" r="r" b="b"/>
              <a:pathLst>
                <a:path w="2764" h="437" extrusionOk="0">
                  <a:moveTo>
                    <a:pt x="222" y="0"/>
                  </a:moveTo>
                  <a:cubicBezTo>
                    <a:pt x="100" y="0"/>
                    <a:pt x="1" y="99"/>
                    <a:pt x="1" y="221"/>
                  </a:cubicBezTo>
                  <a:cubicBezTo>
                    <a:pt x="1" y="343"/>
                    <a:pt x="100" y="436"/>
                    <a:pt x="222" y="436"/>
                  </a:cubicBezTo>
                  <a:lnTo>
                    <a:pt x="2548" y="436"/>
                  </a:lnTo>
                  <a:cubicBezTo>
                    <a:pt x="2670" y="436"/>
                    <a:pt x="2763" y="343"/>
                    <a:pt x="2763" y="221"/>
                  </a:cubicBezTo>
                  <a:cubicBezTo>
                    <a:pt x="2763" y="99"/>
                    <a:pt x="2670" y="0"/>
                    <a:pt x="2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Modules of a Hotel Management System</a:t>
            </a:r>
            <a:endParaRPr dirty="0"/>
          </a:p>
        </p:txBody>
      </p:sp>
      <p:sp>
        <p:nvSpPr>
          <p:cNvPr id="1341" name="Google Shape;1341;p45"/>
          <p:cNvSpPr txBox="1">
            <a:spLocks noGrp="1"/>
          </p:cNvSpPr>
          <p:nvPr>
            <p:ph type="subTitle" idx="1"/>
          </p:nvPr>
        </p:nvSpPr>
        <p:spPr>
          <a:xfrm>
            <a:off x="937625" y="2994660"/>
            <a:ext cx="2175300" cy="7543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latin typeface="Poppins" panose="00000500000000000000" pitchFamily="2" charset="0"/>
                <a:cs typeface="Poppins" panose="00000500000000000000" pitchFamily="2" charset="0"/>
              </a:rPr>
              <a:t>Search customer</a:t>
            </a:r>
            <a:endParaRPr sz="2400" b="1" dirty="0">
              <a:latin typeface="Poppins" panose="00000500000000000000" pitchFamily="2" charset="0"/>
              <a:cs typeface="Poppins" panose="00000500000000000000" pitchFamily="2" charset="0"/>
            </a:endParaRPr>
          </a:p>
        </p:txBody>
      </p:sp>
      <p:sp>
        <p:nvSpPr>
          <p:cNvPr id="1342" name="Google Shape;1342;p45"/>
          <p:cNvSpPr txBox="1">
            <a:spLocks noGrp="1"/>
          </p:cNvSpPr>
          <p:nvPr>
            <p:ph type="subTitle" idx="2"/>
          </p:nvPr>
        </p:nvSpPr>
        <p:spPr>
          <a:xfrm>
            <a:off x="3484347" y="2994660"/>
            <a:ext cx="2175300" cy="754380"/>
          </a:xfrm>
          <a:prstGeom prst="rect">
            <a:avLst/>
          </a:prstGeom>
        </p:spPr>
        <p:txBody>
          <a:bodyPr spcFirstLastPara="1" wrap="square" lIns="91425" tIns="91425" rIns="91425" bIns="91425" anchor="t" anchorCtr="0">
            <a:noAutofit/>
          </a:bodyPr>
          <a:lstStyle/>
          <a:p>
            <a:pPr marL="0" indent="0"/>
            <a:r>
              <a:rPr lang="en-IN" sz="2400" b="1" i="0" dirty="0">
                <a:solidFill>
                  <a:srgbClr val="000000"/>
                </a:solidFill>
                <a:effectLst/>
                <a:latin typeface="Poppins" panose="00000500000000000000" pitchFamily="2" charset="0"/>
                <a:cs typeface="Poppins" panose="00000500000000000000" pitchFamily="2" charset="0"/>
              </a:rPr>
              <a:t>Check-out room</a:t>
            </a:r>
          </a:p>
          <a:p>
            <a:pPr marL="0" lvl="0" indent="0" algn="ctr" rtl="0">
              <a:spcBef>
                <a:spcPts val="0"/>
              </a:spcBef>
              <a:spcAft>
                <a:spcPts val="0"/>
              </a:spcAft>
              <a:buNone/>
            </a:pPr>
            <a:endParaRPr dirty="0"/>
          </a:p>
        </p:txBody>
      </p:sp>
      <p:sp>
        <p:nvSpPr>
          <p:cNvPr id="1343" name="Google Shape;1343;p45"/>
          <p:cNvSpPr txBox="1">
            <a:spLocks noGrp="1"/>
          </p:cNvSpPr>
          <p:nvPr>
            <p:ph type="subTitle" idx="3"/>
          </p:nvPr>
        </p:nvSpPr>
        <p:spPr>
          <a:xfrm>
            <a:off x="6031075" y="2994660"/>
            <a:ext cx="2175300" cy="754380"/>
          </a:xfrm>
          <a:prstGeom prst="rect">
            <a:avLst/>
          </a:prstGeom>
        </p:spPr>
        <p:txBody>
          <a:bodyPr spcFirstLastPara="1" wrap="square" lIns="91425" tIns="91425" rIns="91425" bIns="91425" anchor="t" anchorCtr="0">
            <a:noAutofit/>
          </a:bodyPr>
          <a:lstStyle/>
          <a:p>
            <a:pPr marL="0" indent="0"/>
            <a:r>
              <a:rPr lang="en-IN" sz="2400" b="1" i="0" dirty="0">
                <a:solidFill>
                  <a:srgbClr val="000000"/>
                </a:solidFill>
                <a:effectLst/>
                <a:latin typeface="Poppins" panose="00000500000000000000" pitchFamily="2" charset="0"/>
                <a:cs typeface="Poppins" panose="00000500000000000000" pitchFamily="2" charset="0"/>
              </a:rPr>
              <a:t>Get guest summary report</a:t>
            </a:r>
          </a:p>
          <a:p>
            <a:pPr marL="0" lvl="0" indent="0" algn="ctr" rtl="0">
              <a:spcBef>
                <a:spcPts val="0"/>
              </a:spcBef>
              <a:spcAft>
                <a:spcPts val="0"/>
              </a:spcAft>
              <a:buNone/>
            </a:pPr>
            <a:endParaRPr dirty="0"/>
          </a:p>
        </p:txBody>
      </p:sp>
      <p:sp>
        <p:nvSpPr>
          <p:cNvPr id="1344" name="Google Shape;1344;p45"/>
          <p:cNvSpPr txBox="1">
            <a:spLocks noGrp="1"/>
          </p:cNvSpPr>
          <p:nvPr>
            <p:ph type="subTitle" idx="4"/>
          </p:nvPr>
        </p:nvSpPr>
        <p:spPr>
          <a:xfrm>
            <a:off x="937625" y="2037322"/>
            <a:ext cx="2175300" cy="49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Manage Rooms</a:t>
            </a:r>
          </a:p>
        </p:txBody>
      </p:sp>
      <p:sp>
        <p:nvSpPr>
          <p:cNvPr id="1345" name="Google Shape;1345;p45"/>
          <p:cNvSpPr txBox="1">
            <a:spLocks noGrp="1"/>
          </p:cNvSpPr>
          <p:nvPr>
            <p:ph type="subTitle" idx="5"/>
          </p:nvPr>
        </p:nvSpPr>
        <p:spPr>
          <a:xfrm>
            <a:off x="3484350" y="2037322"/>
            <a:ext cx="2175300" cy="49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Check-In</a:t>
            </a:r>
          </a:p>
        </p:txBody>
      </p:sp>
      <p:sp>
        <p:nvSpPr>
          <p:cNvPr id="1346" name="Google Shape;1346;p45"/>
          <p:cNvSpPr txBox="1">
            <a:spLocks noGrp="1"/>
          </p:cNvSpPr>
          <p:nvPr>
            <p:ph type="subTitle" idx="6"/>
          </p:nvPr>
        </p:nvSpPr>
        <p:spPr>
          <a:xfrm>
            <a:off x="6031075" y="2037322"/>
            <a:ext cx="2175300" cy="49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Get available rooms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E90-55B6-3008-1933-CB109471C4BB}"/>
              </a:ext>
            </a:extLst>
          </p:cNvPr>
          <p:cNvSpPr>
            <a:spLocks noGrp="1"/>
          </p:cNvSpPr>
          <p:nvPr>
            <p:ph type="title"/>
          </p:nvPr>
        </p:nvSpPr>
        <p:spPr>
          <a:xfrm>
            <a:off x="720000" y="163551"/>
            <a:ext cx="7710900" cy="854174"/>
          </a:xfrm>
        </p:spPr>
        <p:txBody>
          <a:bodyPr/>
          <a:lstStyle/>
          <a:p>
            <a:pPr algn="ctr"/>
            <a:r>
              <a:rPr lang="en-US" dirty="0"/>
              <a:t>CODE STRUCTURE OVERVIEW</a:t>
            </a:r>
            <a:endParaRPr lang="en-IN" dirty="0"/>
          </a:p>
        </p:txBody>
      </p:sp>
      <p:sp>
        <p:nvSpPr>
          <p:cNvPr id="3" name="Subtitle 2">
            <a:extLst>
              <a:ext uri="{FF2B5EF4-FFF2-40B4-BE49-F238E27FC236}">
                <a16:creationId xmlns:a16="http://schemas.microsoft.com/office/drawing/2014/main" id="{62030CCF-AF24-3780-4C7D-5367C1020F2B}"/>
              </a:ext>
            </a:extLst>
          </p:cNvPr>
          <p:cNvSpPr>
            <a:spLocks noGrp="1"/>
          </p:cNvSpPr>
          <p:nvPr>
            <p:ph type="subTitle" idx="1"/>
          </p:nvPr>
        </p:nvSpPr>
        <p:spPr>
          <a:xfrm>
            <a:off x="719999" y="713679"/>
            <a:ext cx="7963084" cy="4177990"/>
          </a:xfrm>
        </p:spPr>
        <p:txBody>
          <a:bodyPr/>
          <a:lstStyle/>
          <a:p>
            <a:endParaRPr lang="en-US" dirty="0"/>
          </a:p>
          <a:p>
            <a:r>
              <a:rPr lang="en-US" dirty="0"/>
              <a:t>Class Definitions: Customer and Room classes are defined to manage customer and room information, respectively.</a:t>
            </a:r>
          </a:p>
          <a:p>
            <a:pPr marL="139700" indent="0">
              <a:buNone/>
            </a:pPr>
            <a:endParaRPr lang="en-US" dirty="0"/>
          </a:p>
          <a:p>
            <a:r>
              <a:rPr lang="en-US" dirty="0"/>
              <a:t>Global Declarations: Global declarations include an array of Room objects (rooms[max]) and a counter variable (count).</a:t>
            </a:r>
          </a:p>
          <a:p>
            <a:endParaRPr lang="en-US" dirty="0"/>
          </a:p>
          <a:p>
            <a:r>
              <a:rPr lang="en-US" dirty="0"/>
              <a:t>Room Class Implementation: Methods in the Room class include </a:t>
            </a:r>
            <a:r>
              <a:rPr lang="en-US" dirty="0" err="1"/>
              <a:t>addRoom</a:t>
            </a:r>
            <a:r>
              <a:rPr lang="en-US" dirty="0"/>
              <a:t>, </a:t>
            </a:r>
            <a:r>
              <a:rPr lang="en-US" dirty="0" err="1"/>
              <a:t>searchRoom</a:t>
            </a:r>
            <a:r>
              <a:rPr lang="en-US" dirty="0"/>
              <a:t>, and </a:t>
            </a:r>
            <a:r>
              <a:rPr lang="en-US" dirty="0" err="1"/>
              <a:t>displayRoom</a:t>
            </a:r>
            <a:r>
              <a:rPr lang="en-US" dirty="0"/>
              <a:t> for room-related operations.</a:t>
            </a:r>
          </a:p>
          <a:p>
            <a:endParaRPr lang="en-US" dirty="0"/>
          </a:p>
          <a:p>
            <a:r>
              <a:rPr lang="en-US" dirty="0"/>
              <a:t>Hotel Management Class: The </a:t>
            </a:r>
            <a:r>
              <a:rPr lang="en-US" dirty="0" err="1"/>
              <a:t>HotelMgnt</a:t>
            </a:r>
            <a:r>
              <a:rPr lang="en-US" dirty="0"/>
              <a:t> class, derived from Room, includes methods for check-in, available rooms, customer search, check-out, and guest summary report.</a:t>
            </a:r>
          </a:p>
          <a:p>
            <a:endParaRPr lang="en-US" dirty="0"/>
          </a:p>
          <a:p>
            <a:r>
              <a:rPr lang="en-US" dirty="0" err="1"/>
              <a:t>manageRooms</a:t>
            </a:r>
            <a:r>
              <a:rPr lang="en-US" dirty="0"/>
              <a:t> Function: The </a:t>
            </a:r>
            <a:r>
              <a:rPr lang="en-US" dirty="0" err="1"/>
              <a:t>manageRooms</a:t>
            </a:r>
            <a:r>
              <a:rPr lang="en-US" dirty="0"/>
              <a:t> function offers a menu-driven interface for managing room-related operations.</a:t>
            </a:r>
            <a:endParaRPr lang="en-IN" dirty="0"/>
          </a:p>
        </p:txBody>
      </p:sp>
    </p:spTree>
    <p:extLst>
      <p:ext uri="{BB962C8B-B14F-4D97-AF65-F5344CB8AC3E}">
        <p14:creationId xmlns:p14="http://schemas.microsoft.com/office/powerpoint/2010/main" val="1190156296"/>
      </p:ext>
    </p:extLst>
  </p:cSld>
  <p:clrMapOvr>
    <a:masterClrMapping/>
  </p:clrMapOvr>
</p:sld>
</file>

<file path=ppt/theme/theme1.xml><?xml version="1.0" encoding="utf-8"?>
<a:theme xmlns:a="http://schemas.openxmlformats.org/drawingml/2006/main"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951</Words>
  <Application>Microsoft Office PowerPoint</Application>
  <PresentationFormat>On-screen Show (16:9)</PresentationFormat>
  <Paragraphs>72</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Lato Light</vt:lpstr>
      <vt:lpstr>Poppins</vt:lpstr>
      <vt:lpstr>Arial</vt:lpstr>
      <vt:lpstr>DM Sans</vt:lpstr>
      <vt:lpstr>Söhne</vt:lpstr>
      <vt:lpstr>Bebas Neue</vt:lpstr>
      <vt:lpstr>Lato</vt:lpstr>
      <vt:lpstr>Nunito Light</vt:lpstr>
      <vt:lpstr>Times New Roman</vt:lpstr>
      <vt:lpstr>Brackets Lesson for Coding and Programming by Slidesgo</vt:lpstr>
      <vt:lpstr>HOTEL MANAGEMNT Coding and Programming</vt:lpstr>
      <vt:lpstr>Whoa!</vt:lpstr>
      <vt:lpstr>Introduction</vt:lpstr>
      <vt:lpstr>INTRODUCTION</vt:lpstr>
      <vt:lpstr>Challenges in Hotel Management</vt:lpstr>
      <vt:lpstr>WHY C++?</vt:lpstr>
      <vt:lpstr>Modules of a Hotel Management System</vt:lpstr>
      <vt:lpstr>Modules of a Hotel Management System</vt:lpstr>
      <vt:lpstr>CODE STRUCTURE OVERVIEW</vt:lpstr>
      <vt:lpstr>PowerPoint Presentation</vt:lpstr>
      <vt:lpstr>PROCEDURE</vt:lpstr>
      <vt:lpstr> 4) View Available Rooms : User can view available rooms and navigate through them by pressing enter for each room.  5) Search for Customer : User is prompted to input the customer's first name for searching. User inputs the first name to find and display customer details.  6) Check-Out : User is prompted to input the room number for check-out. User inputs the room number to generate the check-out details.  7) Guest Summary Report : User can view a summary report of checked-in guests.  8) Exit : User selects the exit option to close the program.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MANAGEMNT Coding and Programming</dc:title>
  <dc:creator>Adithya</dc:creator>
  <cp:lastModifiedBy>Adithya Bharadwaj</cp:lastModifiedBy>
  <cp:revision>2</cp:revision>
  <dcterms:modified xsi:type="dcterms:W3CDTF">2023-12-29T23:25:02Z</dcterms:modified>
</cp:coreProperties>
</file>