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EFB-336A-480C-B321-FF04229AD7D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6AC0EC0-23E6-4D1C-A6D4-80A10E705E0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EFB-336A-480C-B321-FF04229AD7D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EC0-23E6-4D1C-A6D4-80A10E705E0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6AC0EC0-23E6-4D1C-A6D4-80A10E705E0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EFB-336A-480C-B321-FF04229AD7D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EFB-336A-480C-B321-FF04229AD7D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6AC0EC0-23E6-4D1C-A6D4-80A10E705E0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EFB-336A-480C-B321-FF04229AD7D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6AC0EC0-23E6-4D1C-A6D4-80A10E705E05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5190EFB-336A-480C-B321-FF04229AD7D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EC0-23E6-4D1C-A6D4-80A10E705E0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EFB-336A-480C-B321-FF04229AD7D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6AC0EC0-23E6-4D1C-A6D4-80A10E705E05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EFB-336A-480C-B321-FF04229AD7D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6AC0EC0-23E6-4D1C-A6D4-80A10E705E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EFB-336A-480C-B321-FF04229AD7D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AC0EC0-23E6-4D1C-A6D4-80A10E705E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6AC0EC0-23E6-4D1C-A6D4-80A10E705E05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EFB-336A-480C-B321-FF04229AD7D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6AC0EC0-23E6-4D1C-A6D4-80A10E705E05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5190EFB-336A-480C-B321-FF04229AD7D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5190EFB-336A-480C-B321-FF04229AD7D7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6AC0EC0-23E6-4D1C-A6D4-80A10E705E05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Hand Gesture Control Robot - monkfox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568952" cy="6048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02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and Gesture T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6" y="25085"/>
            <a:ext cx="9077574" cy="692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F60234-9B27-25CC-3FD5-208ACBD91230}"/>
              </a:ext>
            </a:extLst>
          </p:cNvPr>
          <p:cNvSpPr/>
          <p:nvPr/>
        </p:nvSpPr>
        <p:spPr>
          <a:xfrm>
            <a:off x="4975169" y="5877272"/>
            <a:ext cx="41024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200" dirty="0"/>
              <a:t>Receiver Connections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82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and Gesture T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9036496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65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49CC6B-6256-B704-66DB-8403BA60EE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6672"/>
            <a:ext cx="6238108" cy="45220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EBF44B-2FCD-2B1C-DC23-E265601649AD}"/>
              </a:ext>
            </a:extLst>
          </p:cNvPr>
          <p:cNvSpPr/>
          <p:nvPr/>
        </p:nvSpPr>
        <p:spPr>
          <a:xfrm>
            <a:off x="1740137" y="5229200"/>
            <a:ext cx="56637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 Setup - </a:t>
            </a:r>
            <a:r>
              <a:rPr lang="en-IN" sz="3600" dirty="0"/>
              <a:t>Receiver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730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916B61-7F1B-006B-D02D-159618C58A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404664"/>
            <a:ext cx="4968552" cy="46997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7269BD-36CA-4EE6-4796-07F3ADEA26EC}"/>
              </a:ext>
            </a:extLst>
          </p:cNvPr>
          <p:cNvSpPr/>
          <p:nvPr/>
        </p:nvSpPr>
        <p:spPr>
          <a:xfrm>
            <a:off x="1393084" y="5301208"/>
            <a:ext cx="63578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 Setup - Transmitter</a:t>
            </a:r>
          </a:p>
        </p:txBody>
      </p:sp>
    </p:spTree>
    <p:extLst>
      <p:ext uri="{BB962C8B-B14F-4D97-AF65-F5344CB8AC3E}">
        <p14:creationId xmlns:p14="http://schemas.microsoft.com/office/powerpoint/2010/main" val="209856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1E5C83-7BCD-CA0A-5D79-B824FB85B625}"/>
              </a:ext>
            </a:extLst>
          </p:cNvPr>
          <p:cNvSpPr txBox="1"/>
          <p:nvPr/>
        </p:nvSpPr>
        <p:spPr>
          <a:xfrm>
            <a:off x="395536" y="332656"/>
            <a:ext cx="8568952" cy="9171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RESULTS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Controlled via hand gestures using an accelerometer-based transmitter worn on the 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Arduino Uno processes commands to drive the robot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via RF module operating at 434 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Range: Up to 100 meters | Data rate: 1 Kbps – 10 Kbps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Robot contains an RF receiver tuned to the same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 transmission ensures better range and reliability than Infrared (IR)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wireless control of the robot in real-time based on gesture 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34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E72094-BDCA-3B3E-A2B3-63D4B0496D8B}"/>
              </a:ext>
            </a:extLst>
          </p:cNvPr>
          <p:cNvSpPr txBox="1"/>
          <p:nvPr/>
        </p:nvSpPr>
        <p:spPr>
          <a:xfrm>
            <a:off x="323528" y="1169301"/>
            <a:ext cx="8568952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gesture-controlled robot was successfully designed and implemented using Arduino Uno and RF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responds accurately to hand gestures, offering a hands-free and intuitive control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accelerometer sensors enabled real-time motion detection and command transmission.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RF module provided a stable, long-range wireless connection, outperforming traditional IR-based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demonstrates a cost-effective and efficient approach to wireless human-robot interaction, with potential applications in assistive technology, robotics, and automation systems.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6334F8-156B-D468-C7D2-C9E3D991979E}"/>
              </a:ext>
            </a:extLst>
          </p:cNvPr>
          <p:cNvSpPr/>
          <p:nvPr/>
        </p:nvSpPr>
        <p:spPr>
          <a:xfrm>
            <a:off x="539552" y="404664"/>
            <a:ext cx="32399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8397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849888-BD25-4E97-387E-927F76DD5409}"/>
              </a:ext>
            </a:extLst>
          </p:cNvPr>
          <p:cNvSpPr/>
          <p:nvPr/>
        </p:nvSpPr>
        <p:spPr>
          <a:xfrm>
            <a:off x="2429428" y="2967335"/>
            <a:ext cx="4285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3598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928992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05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39"/>
            <a:ext cx="8856984" cy="648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736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856984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8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856985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53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8928992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48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ircui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890713"/>
            <a:ext cx="560070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60C308-1518-2372-F933-A5A71FB2D280}"/>
              </a:ext>
            </a:extLst>
          </p:cNvPr>
          <p:cNvSpPr/>
          <p:nvPr/>
        </p:nvSpPr>
        <p:spPr>
          <a:xfrm>
            <a:off x="2123728" y="476672"/>
            <a:ext cx="508183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Transmitter Connection</a:t>
            </a:r>
          </a:p>
        </p:txBody>
      </p:sp>
    </p:spTree>
    <p:extLst>
      <p:ext uri="{BB962C8B-B14F-4D97-AF65-F5344CB8AC3E}">
        <p14:creationId xmlns:p14="http://schemas.microsoft.com/office/powerpoint/2010/main" val="169411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8928992" cy="652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80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8856984" cy="666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6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94</TotalTime>
  <Words>179</Words>
  <Application>Microsoft Office PowerPoint</Application>
  <PresentationFormat>On-screen Show (4:3)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Georgia</vt:lpstr>
      <vt:lpstr>Wingdings</vt:lpstr>
      <vt:lpstr>Wingdings 2</vt:lpstr>
      <vt:lpstr>Civic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Adithya Bharadwaj</cp:lastModifiedBy>
  <cp:revision>5</cp:revision>
  <dcterms:created xsi:type="dcterms:W3CDTF">2023-01-28T03:45:40Z</dcterms:created>
  <dcterms:modified xsi:type="dcterms:W3CDTF">2025-07-16T07:20:45Z</dcterms:modified>
</cp:coreProperties>
</file>