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roject_1741960025678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F6E0AC2-CE32-47C9-9B01-A4CA9AB3AF7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6DA92FA-060D-45F7-84A5-CF94E794627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3/14/2025 1:52:21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CAAEB54C-83CE-436F-9C1B-2A7997D477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1936"/>
            <a:ext cx="12192000" cy="473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2025-03-14T13:52:21Z</dcterms:created>
  <dcterms:modified xsi:type="dcterms:W3CDTF">2025-03-14T13:52:21Z</dcterms:modified>
</cp:coreProperties>
</file>