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3-044F-9081-91B8C5D7B565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53-044F-9081-91B8C5D7B565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53-044F-9081-91B8C5D7B565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53-044F-9081-91B8C5D7B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ADITHYA.K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2290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COLLEGE OF ART’S AND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Adithya.k Karunakaran</cp:lastModifiedBy>
  <cp:revision>16</cp:revision>
  <dcterms:created xsi:type="dcterms:W3CDTF">2024-03-29T15:07:00Z</dcterms:created>
  <dcterms:modified xsi:type="dcterms:W3CDTF">2024-09-30T09:20:15Z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