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00" y="2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pic>
        <p:nvPicPr>
          <p:cNvPr id="9" name="object 2">
            <a:extLst>
              <a:ext uri="{FF2B5EF4-FFF2-40B4-BE49-F238E27FC236}">
                <a16:creationId xmlns:a16="http://schemas.microsoft.com/office/drawing/2014/main" id="{122CA28C-C62A-5CCE-0BEB-0D4547CD94AC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553200" y="3640240"/>
            <a:ext cx="5611495" cy="32060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2">
            <a:extLst>
              <a:ext uri="{FF2B5EF4-FFF2-40B4-BE49-F238E27FC236}">
                <a16:creationId xmlns:a16="http://schemas.microsoft.com/office/drawing/2014/main" id="{D352D9B4-03CA-4151-A17C-9CEA51FB4ABE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6552430" y="3643939"/>
            <a:ext cx="5611495" cy="320603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pic>
        <p:nvPicPr>
          <p:cNvPr id="8" name="object 2">
            <a:extLst>
              <a:ext uri="{FF2B5EF4-FFF2-40B4-BE49-F238E27FC236}">
                <a16:creationId xmlns:a16="http://schemas.microsoft.com/office/drawing/2014/main" id="{24B08F2D-5639-1D8B-4C63-546693F36DA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1" y="-8021"/>
            <a:ext cx="12191999" cy="68579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2" baseType="lpstr">
      <vt:lpstr>Calibri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adithyakrishnan a m</cp:lastModifiedBy>
  <cp:revision>2</cp:revision>
  <dcterms:created xsi:type="dcterms:W3CDTF">2025-08-29T05:56:49Z</dcterms:created>
  <dcterms:modified xsi:type="dcterms:W3CDTF">2025-09-11T10:02:10Z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2025-08-28T00:00:00Z</vt:filetime>
  </property>
  <property fmtid="{D5CDD505-2E9C-101B-9397-08002B2CF9AE}" pid="3" name="LastSaved">
    <vt:filetime>2025-08-29T00:00:00Z</vt:filetime>
  </property>
</Properties>
</file>