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81" r:id="rId17"/>
    <p:sldId id="282" r:id="rId18"/>
    <p:sldId id="283" r:id="rId19"/>
    <p:sldId id="284" r:id="rId20"/>
    <p:sldId id="272" r:id="rId21"/>
    <p:sldId id="273" r:id="rId22"/>
    <p:sldId id="279" r:id="rId23"/>
    <p:sldId id="280" r:id="rId24"/>
    <p:sldId id="274" r:id="rId25"/>
    <p:sldId id="275" r:id="rId26"/>
    <p:sldId id="276" r:id="rId27"/>
    <p:sldId id="277" r:id="rId28"/>
    <p:sldId id="278" r:id="rId29"/>
  </p:sldIdLst>
  <p:sldSz cx="9144000" cy="5143500" type="screen16x9"/>
  <p:notesSz cx="6858000" cy="9144000"/>
  <p:embeddedFontLst>
    <p:embeddedFont>
      <p:font typeface="Aldrich" panose="020B0604020202020204" charset="0"/>
      <p:regular r:id="rId31"/>
    </p:embeddedFont>
    <p:embeddedFont>
      <p:font typeface="Lato" panose="020F0502020204030203" pitchFamily="34" charset="0"/>
      <p:regular r:id="rId32"/>
      <p:bold r:id="rId33"/>
      <p:italic r:id="rId34"/>
      <p:boldItalic r:id="rId35"/>
    </p:embeddedFont>
    <p:embeddedFont>
      <p:font typeface="Lato Light" panose="020F0502020204030203" pitchFamily="34" charset="0"/>
      <p:regular r:id="rId36"/>
      <p:italic r:id="rId37"/>
    </p:embeddedFont>
    <p:embeddedFont>
      <p:font typeface="Nunito Light" pitchFamily="2" charset="0"/>
      <p:regular r:id="rId38"/>
      <p:italic r:id="rId39"/>
    </p:embeddedFont>
    <p:embeddedFont>
      <p:font typeface="Open Sans" panose="020B0606030504020204" pitchFamily="34" charset="0"/>
      <p:regular r:id="rId40"/>
      <p:bold r:id="rId41"/>
      <p:italic r:id="rId42"/>
      <p:boldItalic r:id="rId43"/>
    </p:embeddedFont>
    <p:embeddedFont>
      <p:font typeface="PT Sans" panose="020B0503020203020204" pitchFamily="34" charset="0"/>
      <p:regular r:id="rId44"/>
      <p:bold r:id="rId45"/>
      <p:italic r:id="rId46"/>
      <p:boldItalic r:id="rId47"/>
    </p:embeddedFont>
    <p:embeddedFont>
      <p:font typeface="Raleway"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59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7deeb4586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7deeb4586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5cf5f8cffc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5cf5f8cffc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5cf5f8cffc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5cf5f8cffc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5cf5f8cff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5cf5f8cff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25cf5f8cffc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25cf5f8cff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25cf5f8cffc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25cf5f8cff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25cf5f8cffc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5cf5f8cffc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5cf5f8cff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25cf5f8cff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908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5cf5f8cffc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5cf5f8cffc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257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5cf5f8cffc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5cf5f8cffc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954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5cf5f8cffc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5cf5f8cffc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31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d431007ba2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5cf5f8cff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25cf5f8cff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5cf5f8cffc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5cf5f8cffc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5cf5f8cff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25cf5f8cff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103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5cf5f8cffc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5cf5f8cffc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24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cf5f8cffc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cf5f8cff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27eafff7ee1_0_22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27eafff7ee1_0_22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cf5f8cffc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5cf5f8cffc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25cf5f8cffc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25cf5f8cff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135e18421cc_1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54dda1946d_6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25cf5f8cffc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25cf5f8cff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5cf5f8cffc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5cf5f8cff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25cf5f8cff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25cf5f8cff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25cf5f8cffc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25cf5f8cff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25cf5f8cff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25cf5f8cff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713225" y="539500"/>
            <a:ext cx="7717500" cy="406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10;p2"/>
          <p:cNvSpPr txBox="1">
            <a:spLocks noGrp="1"/>
          </p:cNvSpPr>
          <p:nvPr>
            <p:ph type="ctrTitle"/>
          </p:nvPr>
        </p:nvSpPr>
        <p:spPr>
          <a:xfrm>
            <a:off x="1375950" y="1432275"/>
            <a:ext cx="6392100" cy="1610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375950" y="3235425"/>
            <a:ext cx="63921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166297" y="4230712"/>
            <a:ext cx="713798" cy="746577"/>
          </a:xfrm>
          <a:custGeom>
            <a:avLst/>
            <a:gdLst/>
            <a:ahLst/>
            <a:cxnLst/>
            <a:rect l="l" t="t" r="r" b="b"/>
            <a:pathLst>
              <a:path w="13501" h="14121" extrusionOk="0">
                <a:moveTo>
                  <a:pt x="2632" y="374"/>
                </a:moveTo>
                <a:lnTo>
                  <a:pt x="2632" y="11371"/>
                </a:lnTo>
                <a:lnTo>
                  <a:pt x="13126" y="11371"/>
                </a:lnTo>
                <a:lnTo>
                  <a:pt x="13126" y="13746"/>
                </a:lnTo>
                <a:lnTo>
                  <a:pt x="386" y="13746"/>
                </a:lnTo>
                <a:lnTo>
                  <a:pt x="386" y="374"/>
                </a:lnTo>
                <a:close/>
                <a:moveTo>
                  <a:pt x="0" y="0"/>
                </a:moveTo>
                <a:lnTo>
                  <a:pt x="0" y="14121"/>
                </a:lnTo>
                <a:lnTo>
                  <a:pt x="13500" y="14121"/>
                </a:lnTo>
                <a:lnTo>
                  <a:pt x="13500" y="10997"/>
                </a:lnTo>
                <a:lnTo>
                  <a:pt x="3006" y="10997"/>
                </a:lnTo>
                <a:lnTo>
                  <a:pt x="30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567615" y="-5"/>
            <a:ext cx="576389" cy="1727897"/>
            <a:chOff x="8567615" y="-5"/>
            <a:chExt cx="576389" cy="1727897"/>
          </a:xfrm>
        </p:grpSpPr>
        <p:sp>
          <p:nvSpPr>
            <p:cNvPr id="14" name="Google Shape;14;p2"/>
            <p:cNvSpPr/>
            <p:nvPr/>
          </p:nvSpPr>
          <p:spPr>
            <a:xfrm>
              <a:off x="8951662" y="-5"/>
              <a:ext cx="192341" cy="191812"/>
            </a:xfrm>
            <a:custGeom>
              <a:avLst/>
              <a:gdLst/>
              <a:ahLst/>
              <a:cxnLst/>
              <a:rect l="l" t="t" r="r" b="b"/>
              <a:pathLst>
                <a:path w="3638" h="3628" extrusionOk="0">
                  <a:moveTo>
                    <a:pt x="2279" y="1360"/>
                  </a:moveTo>
                  <a:lnTo>
                    <a:pt x="2279" y="1"/>
                  </a:lnTo>
                  <a:lnTo>
                    <a:pt x="1370" y="1"/>
                  </a:lnTo>
                  <a:lnTo>
                    <a:pt x="1370" y="1360"/>
                  </a:lnTo>
                  <a:lnTo>
                    <a:pt x="1" y="1360"/>
                  </a:lnTo>
                  <a:lnTo>
                    <a:pt x="1" y="2268"/>
                  </a:lnTo>
                  <a:lnTo>
                    <a:pt x="1370" y="2268"/>
                  </a:lnTo>
                  <a:lnTo>
                    <a:pt x="1370" y="3627"/>
                  </a:lnTo>
                  <a:lnTo>
                    <a:pt x="2279" y="3627"/>
                  </a:lnTo>
                  <a:lnTo>
                    <a:pt x="2279" y="2268"/>
                  </a:lnTo>
                  <a:lnTo>
                    <a:pt x="3638" y="2268"/>
                  </a:lnTo>
                  <a:lnTo>
                    <a:pt x="3638" y="13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567615" y="-5"/>
              <a:ext cx="192341" cy="191812"/>
            </a:xfrm>
            <a:custGeom>
              <a:avLst/>
              <a:gdLst/>
              <a:ahLst/>
              <a:cxnLst/>
              <a:rect l="l" t="t" r="r" b="b"/>
              <a:pathLst>
                <a:path w="3638" h="3628" extrusionOk="0">
                  <a:moveTo>
                    <a:pt x="2269" y="1"/>
                  </a:moveTo>
                  <a:lnTo>
                    <a:pt x="1370" y="1"/>
                  </a:lnTo>
                  <a:lnTo>
                    <a:pt x="1370" y="1360"/>
                  </a:lnTo>
                  <a:lnTo>
                    <a:pt x="1" y="1360"/>
                  </a:lnTo>
                  <a:lnTo>
                    <a:pt x="1" y="2268"/>
                  </a:lnTo>
                  <a:lnTo>
                    <a:pt x="1370" y="2268"/>
                  </a:lnTo>
                  <a:lnTo>
                    <a:pt x="1370" y="3627"/>
                  </a:lnTo>
                  <a:lnTo>
                    <a:pt x="2269" y="3627"/>
                  </a:lnTo>
                  <a:lnTo>
                    <a:pt x="2269" y="2268"/>
                  </a:lnTo>
                  <a:lnTo>
                    <a:pt x="3638" y="2268"/>
                  </a:lnTo>
                  <a:lnTo>
                    <a:pt x="3638" y="1360"/>
                  </a:lnTo>
                  <a:lnTo>
                    <a:pt x="2269" y="13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951662" y="383461"/>
              <a:ext cx="192341" cy="192341"/>
            </a:xfrm>
            <a:custGeom>
              <a:avLst/>
              <a:gdLst/>
              <a:ahLst/>
              <a:cxnLst/>
              <a:rect l="l" t="t" r="r" b="b"/>
              <a:pathLst>
                <a:path w="3638" h="3638" extrusionOk="0">
                  <a:moveTo>
                    <a:pt x="2279" y="0"/>
                  </a:moveTo>
                  <a:lnTo>
                    <a:pt x="1370" y="0"/>
                  </a:lnTo>
                  <a:lnTo>
                    <a:pt x="1370" y="1370"/>
                  </a:lnTo>
                  <a:lnTo>
                    <a:pt x="1" y="1370"/>
                  </a:lnTo>
                  <a:lnTo>
                    <a:pt x="1" y="2279"/>
                  </a:lnTo>
                  <a:lnTo>
                    <a:pt x="1370" y="2279"/>
                  </a:lnTo>
                  <a:lnTo>
                    <a:pt x="1370" y="3637"/>
                  </a:lnTo>
                  <a:lnTo>
                    <a:pt x="2279" y="3637"/>
                  </a:lnTo>
                  <a:lnTo>
                    <a:pt x="2279" y="2279"/>
                  </a:lnTo>
                  <a:lnTo>
                    <a:pt x="3638" y="2279"/>
                  </a:lnTo>
                  <a:lnTo>
                    <a:pt x="3638" y="1370"/>
                  </a:lnTo>
                  <a:lnTo>
                    <a:pt x="227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67615" y="383461"/>
              <a:ext cx="192341" cy="192341"/>
            </a:xfrm>
            <a:custGeom>
              <a:avLst/>
              <a:gdLst/>
              <a:ahLst/>
              <a:cxnLst/>
              <a:rect l="l" t="t" r="r" b="b"/>
              <a:pathLst>
                <a:path w="3638" h="3638" extrusionOk="0">
                  <a:moveTo>
                    <a:pt x="2269" y="0"/>
                  </a:moveTo>
                  <a:lnTo>
                    <a:pt x="1370" y="0"/>
                  </a:lnTo>
                  <a:lnTo>
                    <a:pt x="1370" y="1370"/>
                  </a:lnTo>
                  <a:lnTo>
                    <a:pt x="1" y="1370"/>
                  </a:lnTo>
                  <a:lnTo>
                    <a:pt x="1" y="2279"/>
                  </a:lnTo>
                  <a:lnTo>
                    <a:pt x="1370" y="2279"/>
                  </a:lnTo>
                  <a:lnTo>
                    <a:pt x="1370" y="3637"/>
                  </a:lnTo>
                  <a:lnTo>
                    <a:pt x="2269" y="3637"/>
                  </a:lnTo>
                  <a:lnTo>
                    <a:pt x="2269" y="2279"/>
                  </a:lnTo>
                  <a:lnTo>
                    <a:pt x="3638" y="2279"/>
                  </a:lnTo>
                  <a:lnTo>
                    <a:pt x="3638" y="1370"/>
                  </a:lnTo>
                  <a:lnTo>
                    <a:pt x="226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951662" y="767508"/>
              <a:ext cx="192341" cy="192341"/>
            </a:xfrm>
            <a:custGeom>
              <a:avLst/>
              <a:gdLst/>
              <a:ahLst/>
              <a:cxnLst/>
              <a:rect l="l" t="t" r="r" b="b"/>
              <a:pathLst>
                <a:path w="3638" h="3638" extrusionOk="0">
                  <a:moveTo>
                    <a:pt x="2279" y="0"/>
                  </a:moveTo>
                  <a:lnTo>
                    <a:pt x="1370" y="0"/>
                  </a:lnTo>
                  <a:lnTo>
                    <a:pt x="1370" y="1369"/>
                  </a:lnTo>
                  <a:lnTo>
                    <a:pt x="1" y="1369"/>
                  </a:lnTo>
                  <a:lnTo>
                    <a:pt x="1" y="2278"/>
                  </a:lnTo>
                  <a:lnTo>
                    <a:pt x="1370" y="2278"/>
                  </a:lnTo>
                  <a:lnTo>
                    <a:pt x="1370" y="3637"/>
                  </a:lnTo>
                  <a:lnTo>
                    <a:pt x="2279" y="3637"/>
                  </a:lnTo>
                  <a:lnTo>
                    <a:pt x="2279" y="2278"/>
                  </a:lnTo>
                  <a:lnTo>
                    <a:pt x="3638" y="2278"/>
                  </a:lnTo>
                  <a:lnTo>
                    <a:pt x="3638" y="1369"/>
                  </a:lnTo>
                  <a:lnTo>
                    <a:pt x="227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567615" y="767508"/>
              <a:ext cx="192341" cy="192341"/>
            </a:xfrm>
            <a:custGeom>
              <a:avLst/>
              <a:gdLst/>
              <a:ahLst/>
              <a:cxnLst/>
              <a:rect l="l" t="t" r="r" b="b"/>
              <a:pathLst>
                <a:path w="3638" h="3638" extrusionOk="0">
                  <a:moveTo>
                    <a:pt x="2269" y="0"/>
                  </a:moveTo>
                  <a:lnTo>
                    <a:pt x="1370" y="0"/>
                  </a:lnTo>
                  <a:lnTo>
                    <a:pt x="1370" y="1369"/>
                  </a:lnTo>
                  <a:lnTo>
                    <a:pt x="1" y="1369"/>
                  </a:lnTo>
                  <a:lnTo>
                    <a:pt x="1" y="2278"/>
                  </a:lnTo>
                  <a:lnTo>
                    <a:pt x="1370" y="2278"/>
                  </a:lnTo>
                  <a:lnTo>
                    <a:pt x="1370" y="3637"/>
                  </a:lnTo>
                  <a:lnTo>
                    <a:pt x="2269" y="3637"/>
                  </a:lnTo>
                  <a:lnTo>
                    <a:pt x="2269" y="2278"/>
                  </a:lnTo>
                  <a:lnTo>
                    <a:pt x="3638" y="2278"/>
                  </a:lnTo>
                  <a:lnTo>
                    <a:pt x="3638" y="1369"/>
                  </a:lnTo>
                  <a:lnTo>
                    <a:pt x="226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951662" y="1151503"/>
              <a:ext cx="192341" cy="192341"/>
            </a:xfrm>
            <a:custGeom>
              <a:avLst/>
              <a:gdLst/>
              <a:ahLst/>
              <a:cxnLst/>
              <a:rect l="l" t="t" r="r" b="b"/>
              <a:pathLst>
                <a:path w="3638" h="3638" extrusionOk="0">
                  <a:moveTo>
                    <a:pt x="2279" y="0"/>
                  </a:moveTo>
                  <a:lnTo>
                    <a:pt x="1370" y="0"/>
                  </a:lnTo>
                  <a:lnTo>
                    <a:pt x="1370" y="1370"/>
                  </a:lnTo>
                  <a:lnTo>
                    <a:pt x="1" y="1370"/>
                  </a:lnTo>
                  <a:lnTo>
                    <a:pt x="1" y="2268"/>
                  </a:lnTo>
                  <a:lnTo>
                    <a:pt x="1370" y="2268"/>
                  </a:lnTo>
                  <a:lnTo>
                    <a:pt x="1370" y="3637"/>
                  </a:lnTo>
                  <a:lnTo>
                    <a:pt x="2279" y="3637"/>
                  </a:lnTo>
                  <a:lnTo>
                    <a:pt x="2279" y="2268"/>
                  </a:lnTo>
                  <a:lnTo>
                    <a:pt x="3638" y="2268"/>
                  </a:lnTo>
                  <a:lnTo>
                    <a:pt x="3638" y="1370"/>
                  </a:lnTo>
                  <a:lnTo>
                    <a:pt x="227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567615" y="1151503"/>
              <a:ext cx="192341" cy="192341"/>
            </a:xfrm>
            <a:custGeom>
              <a:avLst/>
              <a:gdLst/>
              <a:ahLst/>
              <a:cxnLst/>
              <a:rect l="l" t="t" r="r" b="b"/>
              <a:pathLst>
                <a:path w="3638" h="3638" extrusionOk="0">
                  <a:moveTo>
                    <a:pt x="2269" y="0"/>
                  </a:moveTo>
                  <a:lnTo>
                    <a:pt x="1370" y="0"/>
                  </a:lnTo>
                  <a:lnTo>
                    <a:pt x="1370" y="1370"/>
                  </a:lnTo>
                  <a:lnTo>
                    <a:pt x="1" y="1370"/>
                  </a:lnTo>
                  <a:lnTo>
                    <a:pt x="1" y="2268"/>
                  </a:lnTo>
                  <a:lnTo>
                    <a:pt x="1370" y="2268"/>
                  </a:lnTo>
                  <a:lnTo>
                    <a:pt x="1370" y="3637"/>
                  </a:lnTo>
                  <a:lnTo>
                    <a:pt x="2269" y="3637"/>
                  </a:lnTo>
                  <a:lnTo>
                    <a:pt x="2269" y="2268"/>
                  </a:lnTo>
                  <a:lnTo>
                    <a:pt x="3638" y="2268"/>
                  </a:lnTo>
                  <a:lnTo>
                    <a:pt x="3638" y="1370"/>
                  </a:lnTo>
                  <a:lnTo>
                    <a:pt x="226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951662" y="1535551"/>
              <a:ext cx="192341" cy="192341"/>
            </a:xfrm>
            <a:custGeom>
              <a:avLst/>
              <a:gdLst/>
              <a:ahLst/>
              <a:cxnLst/>
              <a:rect l="l" t="t" r="r" b="b"/>
              <a:pathLst>
                <a:path w="3638" h="3638" extrusionOk="0">
                  <a:moveTo>
                    <a:pt x="2279" y="0"/>
                  </a:moveTo>
                  <a:lnTo>
                    <a:pt x="1370" y="0"/>
                  </a:lnTo>
                  <a:lnTo>
                    <a:pt x="1370" y="1369"/>
                  </a:lnTo>
                  <a:lnTo>
                    <a:pt x="1" y="1369"/>
                  </a:lnTo>
                  <a:lnTo>
                    <a:pt x="1" y="2268"/>
                  </a:lnTo>
                  <a:lnTo>
                    <a:pt x="1370" y="2268"/>
                  </a:lnTo>
                  <a:lnTo>
                    <a:pt x="1370" y="3637"/>
                  </a:lnTo>
                  <a:lnTo>
                    <a:pt x="2279" y="3637"/>
                  </a:lnTo>
                  <a:lnTo>
                    <a:pt x="2279" y="2268"/>
                  </a:lnTo>
                  <a:lnTo>
                    <a:pt x="3638" y="2268"/>
                  </a:lnTo>
                  <a:lnTo>
                    <a:pt x="3638" y="1369"/>
                  </a:lnTo>
                  <a:lnTo>
                    <a:pt x="227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567615" y="1535551"/>
              <a:ext cx="192341" cy="192341"/>
            </a:xfrm>
            <a:custGeom>
              <a:avLst/>
              <a:gdLst/>
              <a:ahLst/>
              <a:cxnLst/>
              <a:rect l="l" t="t" r="r" b="b"/>
              <a:pathLst>
                <a:path w="3638" h="3638" extrusionOk="0">
                  <a:moveTo>
                    <a:pt x="2269" y="0"/>
                  </a:moveTo>
                  <a:lnTo>
                    <a:pt x="1370" y="0"/>
                  </a:lnTo>
                  <a:lnTo>
                    <a:pt x="1370" y="1369"/>
                  </a:lnTo>
                  <a:lnTo>
                    <a:pt x="1" y="1369"/>
                  </a:lnTo>
                  <a:lnTo>
                    <a:pt x="1" y="2268"/>
                  </a:lnTo>
                  <a:lnTo>
                    <a:pt x="1370" y="2268"/>
                  </a:lnTo>
                  <a:lnTo>
                    <a:pt x="1370" y="3637"/>
                  </a:lnTo>
                  <a:lnTo>
                    <a:pt x="2269" y="3637"/>
                  </a:lnTo>
                  <a:lnTo>
                    <a:pt x="2269" y="2268"/>
                  </a:lnTo>
                  <a:lnTo>
                    <a:pt x="3638" y="2268"/>
                  </a:lnTo>
                  <a:lnTo>
                    <a:pt x="3638" y="1369"/>
                  </a:lnTo>
                  <a:lnTo>
                    <a:pt x="226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103199" y="177322"/>
            <a:ext cx="475671" cy="475724"/>
          </a:xfrm>
          <a:custGeom>
            <a:avLst/>
            <a:gdLst/>
            <a:ahLst/>
            <a:cxnLst/>
            <a:rect l="l" t="t" r="r" b="b"/>
            <a:pathLst>
              <a:path w="8997" h="8998" extrusionOk="0">
                <a:moveTo>
                  <a:pt x="8355" y="376"/>
                </a:moveTo>
                <a:lnTo>
                  <a:pt x="4504" y="4237"/>
                </a:lnTo>
                <a:lnTo>
                  <a:pt x="642" y="376"/>
                </a:lnTo>
                <a:close/>
                <a:moveTo>
                  <a:pt x="375" y="643"/>
                </a:moveTo>
                <a:lnTo>
                  <a:pt x="4237" y="4494"/>
                </a:lnTo>
                <a:lnTo>
                  <a:pt x="375" y="8356"/>
                </a:lnTo>
                <a:lnTo>
                  <a:pt x="375" y="643"/>
                </a:lnTo>
                <a:close/>
                <a:moveTo>
                  <a:pt x="8623" y="643"/>
                </a:moveTo>
                <a:lnTo>
                  <a:pt x="8623" y="8356"/>
                </a:lnTo>
                <a:lnTo>
                  <a:pt x="4772" y="4494"/>
                </a:lnTo>
                <a:lnTo>
                  <a:pt x="8623" y="643"/>
                </a:lnTo>
                <a:close/>
                <a:moveTo>
                  <a:pt x="4504" y="4762"/>
                </a:moveTo>
                <a:lnTo>
                  <a:pt x="8355" y="8623"/>
                </a:lnTo>
                <a:lnTo>
                  <a:pt x="642" y="8623"/>
                </a:lnTo>
                <a:lnTo>
                  <a:pt x="4504" y="4762"/>
                </a:lnTo>
                <a:close/>
                <a:moveTo>
                  <a:pt x="1" y="1"/>
                </a:moveTo>
                <a:lnTo>
                  <a:pt x="1" y="8998"/>
                </a:lnTo>
                <a:lnTo>
                  <a:pt x="8997" y="8998"/>
                </a:lnTo>
                <a:lnTo>
                  <a:pt x="8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160853" y="1851008"/>
            <a:ext cx="360386" cy="1441373"/>
            <a:chOff x="125830" y="1513767"/>
            <a:chExt cx="430415" cy="1721659"/>
          </a:xfrm>
        </p:grpSpPr>
        <p:sp>
          <p:nvSpPr>
            <p:cNvPr id="26" name="Google Shape;26;p2"/>
            <p:cNvSpPr/>
            <p:nvPr/>
          </p:nvSpPr>
          <p:spPr>
            <a:xfrm>
              <a:off x="125830" y="1513767"/>
              <a:ext cx="430415" cy="430415"/>
            </a:xfrm>
            <a:custGeom>
              <a:avLst/>
              <a:gdLst/>
              <a:ahLst/>
              <a:cxnLst/>
              <a:rect l="l" t="t" r="r" b="b"/>
              <a:pathLst>
                <a:path w="8141" h="8141" extrusionOk="0">
                  <a:moveTo>
                    <a:pt x="8141" y="4065"/>
                  </a:moveTo>
                  <a:lnTo>
                    <a:pt x="4076" y="0"/>
                  </a:lnTo>
                  <a:lnTo>
                    <a:pt x="1" y="4065"/>
                  </a:lnTo>
                  <a:lnTo>
                    <a:pt x="1" y="8141"/>
                  </a:lnTo>
                  <a:lnTo>
                    <a:pt x="4076" y="4065"/>
                  </a:lnTo>
                  <a:lnTo>
                    <a:pt x="8141" y="81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25830" y="1944129"/>
              <a:ext cx="430415" cy="430468"/>
            </a:xfrm>
            <a:custGeom>
              <a:avLst/>
              <a:gdLst/>
              <a:ahLst/>
              <a:cxnLst/>
              <a:rect l="l" t="t" r="r" b="b"/>
              <a:pathLst>
                <a:path w="8141" h="8142" extrusionOk="0">
                  <a:moveTo>
                    <a:pt x="8141" y="4066"/>
                  </a:moveTo>
                  <a:lnTo>
                    <a:pt x="4076" y="1"/>
                  </a:lnTo>
                  <a:lnTo>
                    <a:pt x="1" y="4066"/>
                  </a:lnTo>
                  <a:lnTo>
                    <a:pt x="1" y="8142"/>
                  </a:lnTo>
                  <a:lnTo>
                    <a:pt x="4076" y="4066"/>
                  </a:lnTo>
                  <a:lnTo>
                    <a:pt x="8141" y="814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5830" y="2374544"/>
              <a:ext cx="430415" cy="430415"/>
            </a:xfrm>
            <a:custGeom>
              <a:avLst/>
              <a:gdLst/>
              <a:ahLst/>
              <a:cxnLst/>
              <a:rect l="l" t="t" r="r" b="b"/>
              <a:pathLst>
                <a:path w="8141" h="8141" extrusionOk="0">
                  <a:moveTo>
                    <a:pt x="8141" y="4066"/>
                  </a:moveTo>
                  <a:lnTo>
                    <a:pt x="4076" y="1"/>
                  </a:lnTo>
                  <a:lnTo>
                    <a:pt x="1" y="4066"/>
                  </a:lnTo>
                  <a:lnTo>
                    <a:pt x="1" y="8141"/>
                  </a:lnTo>
                  <a:lnTo>
                    <a:pt x="4076" y="4066"/>
                  </a:lnTo>
                  <a:lnTo>
                    <a:pt x="8141" y="81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25830" y="2804905"/>
              <a:ext cx="430415" cy="430520"/>
            </a:xfrm>
            <a:custGeom>
              <a:avLst/>
              <a:gdLst/>
              <a:ahLst/>
              <a:cxnLst/>
              <a:rect l="l" t="t" r="r" b="b"/>
              <a:pathLst>
                <a:path w="8141" h="8143" extrusionOk="0">
                  <a:moveTo>
                    <a:pt x="8141" y="4066"/>
                  </a:moveTo>
                  <a:lnTo>
                    <a:pt x="4076" y="1"/>
                  </a:lnTo>
                  <a:lnTo>
                    <a:pt x="1" y="4066"/>
                  </a:lnTo>
                  <a:lnTo>
                    <a:pt x="1" y="8142"/>
                  </a:lnTo>
                  <a:lnTo>
                    <a:pt x="4076" y="4066"/>
                  </a:lnTo>
                  <a:lnTo>
                    <a:pt x="8141" y="814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8237861" y="4230712"/>
            <a:ext cx="713798" cy="746577"/>
          </a:xfrm>
          <a:custGeom>
            <a:avLst/>
            <a:gdLst/>
            <a:ahLst/>
            <a:cxnLst/>
            <a:rect l="l" t="t" r="r" b="b"/>
            <a:pathLst>
              <a:path w="13501" h="14121" extrusionOk="0">
                <a:moveTo>
                  <a:pt x="13126" y="374"/>
                </a:moveTo>
                <a:lnTo>
                  <a:pt x="13126" y="13746"/>
                </a:lnTo>
                <a:lnTo>
                  <a:pt x="375" y="13746"/>
                </a:lnTo>
                <a:lnTo>
                  <a:pt x="375" y="11371"/>
                </a:lnTo>
                <a:lnTo>
                  <a:pt x="10869" y="11371"/>
                </a:lnTo>
                <a:lnTo>
                  <a:pt x="10869" y="374"/>
                </a:lnTo>
                <a:close/>
                <a:moveTo>
                  <a:pt x="10495" y="0"/>
                </a:moveTo>
                <a:lnTo>
                  <a:pt x="10495" y="10997"/>
                </a:lnTo>
                <a:lnTo>
                  <a:pt x="0" y="10997"/>
                </a:lnTo>
                <a:lnTo>
                  <a:pt x="0" y="14121"/>
                </a:lnTo>
                <a:lnTo>
                  <a:pt x="13500" y="14121"/>
                </a:lnTo>
                <a:lnTo>
                  <a:pt x="1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5"/>
        <p:cNvGrpSpPr/>
        <p:nvPr/>
      </p:nvGrpSpPr>
      <p:grpSpPr>
        <a:xfrm>
          <a:off x="0" y="0"/>
          <a:ext cx="0" cy="0"/>
          <a:chOff x="0" y="0"/>
          <a:chExt cx="0" cy="0"/>
        </a:xfrm>
      </p:grpSpPr>
      <p:sp>
        <p:nvSpPr>
          <p:cNvPr id="196" name="Google Shape;196;p11"/>
          <p:cNvSpPr txBox="1">
            <a:spLocks noGrp="1"/>
          </p:cNvSpPr>
          <p:nvPr>
            <p:ph type="title" hasCustomPrompt="1"/>
          </p:nvPr>
        </p:nvSpPr>
        <p:spPr>
          <a:xfrm>
            <a:off x="1284000" y="2537900"/>
            <a:ext cx="6576000" cy="1108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7" name="Google Shape;197;p11"/>
          <p:cNvSpPr txBox="1">
            <a:spLocks noGrp="1"/>
          </p:cNvSpPr>
          <p:nvPr>
            <p:ph type="subTitle" idx="1"/>
          </p:nvPr>
        </p:nvSpPr>
        <p:spPr>
          <a:xfrm>
            <a:off x="1284000" y="3681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8" name="Google Shape;198;p11"/>
          <p:cNvSpPr/>
          <p:nvPr/>
        </p:nvSpPr>
        <p:spPr>
          <a:xfrm>
            <a:off x="0" y="4325"/>
            <a:ext cx="9144000" cy="1776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9" name="Google Shape;199;p11"/>
          <p:cNvSpPr/>
          <p:nvPr/>
        </p:nvSpPr>
        <p:spPr>
          <a:xfrm>
            <a:off x="5461025" y="-148187"/>
            <a:ext cx="4078705" cy="698114"/>
          </a:xfrm>
          <a:custGeom>
            <a:avLst/>
            <a:gdLst/>
            <a:ahLst/>
            <a:cxnLst/>
            <a:rect l="l" t="t" r="r" b="b"/>
            <a:pathLst>
              <a:path w="104878" h="17951" extrusionOk="0">
                <a:moveTo>
                  <a:pt x="95977" y="524"/>
                </a:moveTo>
                <a:lnTo>
                  <a:pt x="104502" y="9050"/>
                </a:lnTo>
                <a:lnTo>
                  <a:pt x="104502" y="17223"/>
                </a:lnTo>
                <a:lnTo>
                  <a:pt x="95977" y="8708"/>
                </a:lnTo>
                <a:lnTo>
                  <a:pt x="87269" y="17415"/>
                </a:lnTo>
                <a:lnTo>
                  <a:pt x="78562" y="8708"/>
                </a:lnTo>
                <a:lnTo>
                  <a:pt x="69854" y="17415"/>
                </a:lnTo>
                <a:lnTo>
                  <a:pt x="61147" y="8708"/>
                </a:lnTo>
                <a:lnTo>
                  <a:pt x="52439" y="17415"/>
                </a:lnTo>
                <a:lnTo>
                  <a:pt x="43731" y="8708"/>
                </a:lnTo>
                <a:lnTo>
                  <a:pt x="35024" y="17415"/>
                </a:lnTo>
                <a:lnTo>
                  <a:pt x="26316" y="8708"/>
                </a:lnTo>
                <a:lnTo>
                  <a:pt x="17597" y="17415"/>
                </a:lnTo>
                <a:lnTo>
                  <a:pt x="8890" y="8708"/>
                </a:lnTo>
                <a:lnTo>
                  <a:pt x="375" y="17223"/>
                </a:lnTo>
                <a:lnTo>
                  <a:pt x="375" y="9050"/>
                </a:lnTo>
                <a:lnTo>
                  <a:pt x="8890" y="524"/>
                </a:lnTo>
                <a:lnTo>
                  <a:pt x="17597" y="9242"/>
                </a:lnTo>
                <a:lnTo>
                  <a:pt x="26316" y="524"/>
                </a:lnTo>
                <a:lnTo>
                  <a:pt x="35024" y="9242"/>
                </a:lnTo>
                <a:lnTo>
                  <a:pt x="43731" y="524"/>
                </a:lnTo>
                <a:lnTo>
                  <a:pt x="52439" y="9242"/>
                </a:lnTo>
                <a:lnTo>
                  <a:pt x="61147" y="524"/>
                </a:lnTo>
                <a:lnTo>
                  <a:pt x="69854" y="9242"/>
                </a:lnTo>
                <a:lnTo>
                  <a:pt x="78562" y="524"/>
                </a:lnTo>
                <a:lnTo>
                  <a:pt x="87269" y="9242"/>
                </a:lnTo>
                <a:lnTo>
                  <a:pt x="95977" y="524"/>
                </a:lnTo>
                <a:close/>
                <a:moveTo>
                  <a:pt x="8890" y="0"/>
                </a:moveTo>
                <a:lnTo>
                  <a:pt x="1" y="8889"/>
                </a:lnTo>
                <a:lnTo>
                  <a:pt x="1" y="17682"/>
                </a:lnTo>
                <a:lnTo>
                  <a:pt x="322" y="17811"/>
                </a:lnTo>
                <a:lnTo>
                  <a:pt x="8890" y="9242"/>
                </a:lnTo>
                <a:lnTo>
                  <a:pt x="17597" y="17950"/>
                </a:lnTo>
                <a:lnTo>
                  <a:pt x="26316" y="9242"/>
                </a:lnTo>
                <a:lnTo>
                  <a:pt x="35024" y="17950"/>
                </a:lnTo>
                <a:lnTo>
                  <a:pt x="43731" y="9242"/>
                </a:lnTo>
                <a:lnTo>
                  <a:pt x="52439" y="17950"/>
                </a:lnTo>
                <a:lnTo>
                  <a:pt x="61147" y="9242"/>
                </a:lnTo>
                <a:lnTo>
                  <a:pt x="69854" y="17950"/>
                </a:lnTo>
                <a:lnTo>
                  <a:pt x="78562" y="9242"/>
                </a:lnTo>
                <a:lnTo>
                  <a:pt x="87269" y="17950"/>
                </a:lnTo>
                <a:lnTo>
                  <a:pt x="95977" y="9242"/>
                </a:lnTo>
                <a:lnTo>
                  <a:pt x="104556" y="17811"/>
                </a:lnTo>
                <a:lnTo>
                  <a:pt x="104877" y="17682"/>
                </a:lnTo>
                <a:lnTo>
                  <a:pt x="104877" y="8889"/>
                </a:lnTo>
                <a:lnTo>
                  <a:pt x="95977" y="0"/>
                </a:lnTo>
                <a:lnTo>
                  <a:pt x="87269" y="8708"/>
                </a:lnTo>
                <a:lnTo>
                  <a:pt x="78562" y="0"/>
                </a:lnTo>
                <a:lnTo>
                  <a:pt x="69854" y="8708"/>
                </a:lnTo>
                <a:lnTo>
                  <a:pt x="61147" y="0"/>
                </a:lnTo>
                <a:lnTo>
                  <a:pt x="52439" y="8708"/>
                </a:lnTo>
                <a:lnTo>
                  <a:pt x="43731" y="0"/>
                </a:lnTo>
                <a:lnTo>
                  <a:pt x="35024" y="8708"/>
                </a:lnTo>
                <a:lnTo>
                  <a:pt x="26316" y="0"/>
                </a:lnTo>
                <a:lnTo>
                  <a:pt x="17597" y="8708"/>
                </a:lnTo>
                <a:lnTo>
                  <a:pt x="8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5461025" y="529064"/>
            <a:ext cx="4078705" cy="698114"/>
          </a:xfrm>
          <a:custGeom>
            <a:avLst/>
            <a:gdLst/>
            <a:ahLst/>
            <a:cxnLst/>
            <a:rect l="l" t="t" r="r" b="b"/>
            <a:pathLst>
              <a:path w="104878" h="17951" extrusionOk="0">
                <a:moveTo>
                  <a:pt x="95977" y="535"/>
                </a:moveTo>
                <a:lnTo>
                  <a:pt x="104502" y="9050"/>
                </a:lnTo>
                <a:lnTo>
                  <a:pt x="104502" y="17233"/>
                </a:lnTo>
                <a:lnTo>
                  <a:pt x="95977" y="8708"/>
                </a:lnTo>
                <a:lnTo>
                  <a:pt x="87269" y="17415"/>
                </a:lnTo>
                <a:lnTo>
                  <a:pt x="78562" y="8708"/>
                </a:lnTo>
                <a:lnTo>
                  <a:pt x="69854" y="17415"/>
                </a:lnTo>
                <a:lnTo>
                  <a:pt x="61147" y="8708"/>
                </a:lnTo>
                <a:lnTo>
                  <a:pt x="52439" y="17415"/>
                </a:lnTo>
                <a:lnTo>
                  <a:pt x="43731" y="8708"/>
                </a:lnTo>
                <a:lnTo>
                  <a:pt x="35024" y="17415"/>
                </a:lnTo>
                <a:lnTo>
                  <a:pt x="26316" y="8708"/>
                </a:lnTo>
                <a:lnTo>
                  <a:pt x="17597" y="17415"/>
                </a:lnTo>
                <a:lnTo>
                  <a:pt x="8890" y="8708"/>
                </a:lnTo>
                <a:lnTo>
                  <a:pt x="375" y="17233"/>
                </a:lnTo>
                <a:lnTo>
                  <a:pt x="375" y="9050"/>
                </a:lnTo>
                <a:lnTo>
                  <a:pt x="8890" y="535"/>
                </a:lnTo>
                <a:lnTo>
                  <a:pt x="17597" y="9243"/>
                </a:lnTo>
                <a:lnTo>
                  <a:pt x="26316" y="535"/>
                </a:lnTo>
                <a:lnTo>
                  <a:pt x="35024" y="9243"/>
                </a:lnTo>
                <a:lnTo>
                  <a:pt x="43731" y="535"/>
                </a:lnTo>
                <a:lnTo>
                  <a:pt x="52439" y="9243"/>
                </a:lnTo>
                <a:lnTo>
                  <a:pt x="61147" y="535"/>
                </a:lnTo>
                <a:lnTo>
                  <a:pt x="69854" y="9243"/>
                </a:lnTo>
                <a:lnTo>
                  <a:pt x="78562" y="535"/>
                </a:lnTo>
                <a:lnTo>
                  <a:pt x="87269" y="9243"/>
                </a:lnTo>
                <a:lnTo>
                  <a:pt x="95977" y="535"/>
                </a:lnTo>
                <a:close/>
                <a:moveTo>
                  <a:pt x="8890" y="0"/>
                </a:moveTo>
                <a:lnTo>
                  <a:pt x="54" y="8846"/>
                </a:lnTo>
                <a:lnTo>
                  <a:pt x="1" y="8900"/>
                </a:lnTo>
                <a:lnTo>
                  <a:pt x="1" y="17682"/>
                </a:lnTo>
                <a:lnTo>
                  <a:pt x="322" y="17811"/>
                </a:lnTo>
                <a:lnTo>
                  <a:pt x="8890" y="9243"/>
                </a:lnTo>
                <a:lnTo>
                  <a:pt x="17597" y="17950"/>
                </a:lnTo>
                <a:lnTo>
                  <a:pt x="26316" y="9243"/>
                </a:lnTo>
                <a:lnTo>
                  <a:pt x="35024" y="17950"/>
                </a:lnTo>
                <a:lnTo>
                  <a:pt x="43731" y="9243"/>
                </a:lnTo>
                <a:lnTo>
                  <a:pt x="52439" y="17950"/>
                </a:lnTo>
                <a:lnTo>
                  <a:pt x="61147" y="9243"/>
                </a:lnTo>
                <a:lnTo>
                  <a:pt x="69854" y="17950"/>
                </a:lnTo>
                <a:lnTo>
                  <a:pt x="78562" y="9243"/>
                </a:lnTo>
                <a:lnTo>
                  <a:pt x="87269" y="17950"/>
                </a:lnTo>
                <a:lnTo>
                  <a:pt x="95977" y="9243"/>
                </a:lnTo>
                <a:lnTo>
                  <a:pt x="104556" y="17811"/>
                </a:lnTo>
                <a:lnTo>
                  <a:pt x="104877" y="17682"/>
                </a:lnTo>
                <a:lnTo>
                  <a:pt x="104877" y="8900"/>
                </a:lnTo>
                <a:lnTo>
                  <a:pt x="95977" y="0"/>
                </a:lnTo>
                <a:lnTo>
                  <a:pt x="87269" y="8708"/>
                </a:lnTo>
                <a:lnTo>
                  <a:pt x="78562" y="0"/>
                </a:lnTo>
                <a:lnTo>
                  <a:pt x="69854" y="8708"/>
                </a:lnTo>
                <a:lnTo>
                  <a:pt x="61147" y="0"/>
                </a:lnTo>
                <a:lnTo>
                  <a:pt x="52439" y="8708"/>
                </a:lnTo>
                <a:lnTo>
                  <a:pt x="43731" y="0"/>
                </a:lnTo>
                <a:lnTo>
                  <a:pt x="35024" y="8708"/>
                </a:lnTo>
                <a:lnTo>
                  <a:pt x="26316" y="0"/>
                </a:lnTo>
                <a:lnTo>
                  <a:pt x="17597" y="8708"/>
                </a:lnTo>
                <a:lnTo>
                  <a:pt x="8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166302" y="298394"/>
            <a:ext cx="360362" cy="360309"/>
          </a:xfrm>
          <a:custGeom>
            <a:avLst/>
            <a:gdLst/>
            <a:ahLst/>
            <a:cxnLst/>
            <a:rect l="l" t="t" r="r" b="b"/>
            <a:pathLst>
              <a:path w="6816" h="6815" extrusionOk="0">
                <a:moveTo>
                  <a:pt x="1" y="0"/>
                </a:moveTo>
                <a:lnTo>
                  <a:pt x="1" y="1369"/>
                </a:lnTo>
                <a:lnTo>
                  <a:pt x="4493" y="1369"/>
                </a:lnTo>
                <a:lnTo>
                  <a:pt x="1" y="5852"/>
                </a:lnTo>
                <a:lnTo>
                  <a:pt x="974" y="6815"/>
                </a:lnTo>
                <a:lnTo>
                  <a:pt x="5456" y="2332"/>
                </a:lnTo>
                <a:lnTo>
                  <a:pt x="5456" y="6815"/>
                </a:lnTo>
                <a:lnTo>
                  <a:pt x="6815" y="6815"/>
                </a:lnTo>
                <a:lnTo>
                  <a:pt x="68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166297" y="4230712"/>
            <a:ext cx="713798" cy="746577"/>
          </a:xfrm>
          <a:custGeom>
            <a:avLst/>
            <a:gdLst/>
            <a:ahLst/>
            <a:cxnLst/>
            <a:rect l="l" t="t" r="r" b="b"/>
            <a:pathLst>
              <a:path w="13501" h="14121" extrusionOk="0">
                <a:moveTo>
                  <a:pt x="2632" y="374"/>
                </a:moveTo>
                <a:lnTo>
                  <a:pt x="2632" y="11371"/>
                </a:lnTo>
                <a:lnTo>
                  <a:pt x="13126" y="11371"/>
                </a:lnTo>
                <a:lnTo>
                  <a:pt x="13126" y="13746"/>
                </a:lnTo>
                <a:lnTo>
                  <a:pt x="386" y="13746"/>
                </a:lnTo>
                <a:lnTo>
                  <a:pt x="386" y="374"/>
                </a:lnTo>
                <a:close/>
                <a:moveTo>
                  <a:pt x="0" y="0"/>
                </a:moveTo>
                <a:lnTo>
                  <a:pt x="0" y="14121"/>
                </a:lnTo>
                <a:lnTo>
                  <a:pt x="13500" y="14121"/>
                </a:lnTo>
                <a:lnTo>
                  <a:pt x="13500" y="10997"/>
                </a:lnTo>
                <a:lnTo>
                  <a:pt x="3006" y="10997"/>
                </a:lnTo>
                <a:lnTo>
                  <a:pt x="3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0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04"/>
        <p:cNvGrpSpPr/>
        <p:nvPr/>
      </p:nvGrpSpPr>
      <p:grpSpPr>
        <a:xfrm>
          <a:off x="0" y="0"/>
          <a:ext cx="0" cy="0"/>
          <a:chOff x="0" y="0"/>
          <a:chExt cx="0" cy="0"/>
        </a:xfrm>
      </p:grpSpPr>
      <p:sp>
        <p:nvSpPr>
          <p:cNvPr id="205" name="Google Shape;205;p13"/>
          <p:cNvSpPr txBox="1">
            <a:spLocks noGrp="1"/>
          </p:cNvSpPr>
          <p:nvPr>
            <p:ph type="title"/>
          </p:nvPr>
        </p:nvSpPr>
        <p:spPr>
          <a:xfrm>
            <a:off x="720000" y="445025"/>
            <a:ext cx="5604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6" name="Google Shape;206;p13"/>
          <p:cNvSpPr txBox="1">
            <a:spLocks noGrp="1"/>
          </p:cNvSpPr>
          <p:nvPr>
            <p:ph type="title" idx="2" hasCustomPrompt="1"/>
          </p:nvPr>
        </p:nvSpPr>
        <p:spPr>
          <a:xfrm>
            <a:off x="713225" y="1283075"/>
            <a:ext cx="1322400" cy="447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title" idx="3" hasCustomPrompt="1"/>
          </p:nvPr>
        </p:nvSpPr>
        <p:spPr>
          <a:xfrm>
            <a:off x="713225" y="3007070"/>
            <a:ext cx="1322400" cy="447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8" name="Google Shape;208;p13"/>
          <p:cNvSpPr txBox="1">
            <a:spLocks noGrp="1"/>
          </p:cNvSpPr>
          <p:nvPr>
            <p:ph type="title" idx="4" hasCustomPrompt="1"/>
          </p:nvPr>
        </p:nvSpPr>
        <p:spPr>
          <a:xfrm>
            <a:off x="713225" y="1857740"/>
            <a:ext cx="1322400" cy="447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9" name="Google Shape;209;p13"/>
          <p:cNvSpPr txBox="1">
            <a:spLocks noGrp="1"/>
          </p:cNvSpPr>
          <p:nvPr>
            <p:ph type="title" idx="5" hasCustomPrompt="1"/>
          </p:nvPr>
        </p:nvSpPr>
        <p:spPr>
          <a:xfrm>
            <a:off x="713225" y="3581735"/>
            <a:ext cx="1322400" cy="447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0" name="Google Shape;210;p13"/>
          <p:cNvSpPr txBox="1">
            <a:spLocks noGrp="1"/>
          </p:cNvSpPr>
          <p:nvPr>
            <p:ph type="title" idx="6" hasCustomPrompt="1"/>
          </p:nvPr>
        </p:nvSpPr>
        <p:spPr>
          <a:xfrm>
            <a:off x="713225" y="2432405"/>
            <a:ext cx="1322400" cy="447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1" name="Google Shape;211;p13"/>
          <p:cNvSpPr txBox="1">
            <a:spLocks noGrp="1"/>
          </p:cNvSpPr>
          <p:nvPr>
            <p:ph type="title" idx="7" hasCustomPrompt="1"/>
          </p:nvPr>
        </p:nvSpPr>
        <p:spPr>
          <a:xfrm>
            <a:off x="713225" y="4156400"/>
            <a:ext cx="1322400" cy="447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2" name="Google Shape;212;p13"/>
          <p:cNvSpPr txBox="1">
            <a:spLocks noGrp="1"/>
          </p:cNvSpPr>
          <p:nvPr>
            <p:ph type="subTitle" idx="1"/>
          </p:nvPr>
        </p:nvSpPr>
        <p:spPr>
          <a:xfrm>
            <a:off x="2133725" y="1283075"/>
            <a:ext cx="34947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3" name="Google Shape;213;p13"/>
          <p:cNvSpPr txBox="1">
            <a:spLocks noGrp="1"/>
          </p:cNvSpPr>
          <p:nvPr>
            <p:ph type="subTitle" idx="8"/>
          </p:nvPr>
        </p:nvSpPr>
        <p:spPr>
          <a:xfrm>
            <a:off x="2133725" y="1857740"/>
            <a:ext cx="34947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4" name="Google Shape;214;p13"/>
          <p:cNvSpPr txBox="1">
            <a:spLocks noGrp="1"/>
          </p:cNvSpPr>
          <p:nvPr>
            <p:ph type="subTitle" idx="9"/>
          </p:nvPr>
        </p:nvSpPr>
        <p:spPr>
          <a:xfrm>
            <a:off x="2133725" y="2432405"/>
            <a:ext cx="34947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5" name="Google Shape;215;p13"/>
          <p:cNvSpPr txBox="1">
            <a:spLocks noGrp="1"/>
          </p:cNvSpPr>
          <p:nvPr>
            <p:ph type="subTitle" idx="13"/>
          </p:nvPr>
        </p:nvSpPr>
        <p:spPr>
          <a:xfrm>
            <a:off x="2133725" y="3007070"/>
            <a:ext cx="34947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6" name="Google Shape;216;p13"/>
          <p:cNvSpPr txBox="1">
            <a:spLocks noGrp="1"/>
          </p:cNvSpPr>
          <p:nvPr>
            <p:ph type="subTitle" idx="14"/>
          </p:nvPr>
        </p:nvSpPr>
        <p:spPr>
          <a:xfrm>
            <a:off x="2133725" y="3581735"/>
            <a:ext cx="34947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7" name="Google Shape;217;p13"/>
          <p:cNvSpPr txBox="1">
            <a:spLocks noGrp="1"/>
          </p:cNvSpPr>
          <p:nvPr>
            <p:ph type="subTitle" idx="15"/>
          </p:nvPr>
        </p:nvSpPr>
        <p:spPr>
          <a:xfrm>
            <a:off x="2133725" y="4156400"/>
            <a:ext cx="34947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8" name="Google Shape;218;p13"/>
          <p:cNvSpPr/>
          <p:nvPr/>
        </p:nvSpPr>
        <p:spPr>
          <a:xfrm rot="5400000">
            <a:off x="166297" y="166212"/>
            <a:ext cx="713798" cy="746577"/>
          </a:xfrm>
          <a:custGeom>
            <a:avLst/>
            <a:gdLst/>
            <a:ahLst/>
            <a:cxnLst/>
            <a:rect l="l" t="t" r="r" b="b"/>
            <a:pathLst>
              <a:path w="13501" h="14121" extrusionOk="0">
                <a:moveTo>
                  <a:pt x="2632" y="374"/>
                </a:moveTo>
                <a:lnTo>
                  <a:pt x="2632" y="11371"/>
                </a:lnTo>
                <a:lnTo>
                  <a:pt x="13126" y="11371"/>
                </a:lnTo>
                <a:lnTo>
                  <a:pt x="13126" y="13746"/>
                </a:lnTo>
                <a:lnTo>
                  <a:pt x="386" y="13746"/>
                </a:lnTo>
                <a:lnTo>
                  <a:pt x="386" y="374"/>
                </a:lnTo>
                <a:close/>
                <a:moveTo>
                  <a:pt x="0" y="0"/>
                </a:moveTo>
                <a:lnTo>
                  <a:pt x="0" y="14121"/>
                </a:lnTo>
                <a:lnTo>
                  <a:pt x="13500" y="14121"/>
                </a:lnTo>
                <a:lnTo>
                  <a:pt x="13500" y="10997"/>
                </a:lnTo>
                <a:lnTo>
                  <a:pt x="3006" y="10997"/>
                </a:lnTo>
                <a:lnTo>
                  <a:pt x="3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6324600" y="4325"/>
            <a:ext cx="2819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0" name="Google Shape;220;p13"/>
          <p:cNvSpPr/>
          <p:nvPr/>
        </p:nvSpPr>
        <p:spPr>
          <a:xfrm>
            <a:off x="8213297" y="335038"/>
            <a:ext cx="434961" cy="1683169"/>
          </a:xfrm>
          <a:custGeom>
            <a:avLst/>
            <a:gdLst/>
            <a:ahLst/>
            <a:cxnLst/>
            <a:rect l="l" t="t" r="r" b="b"/>
            <a:pathLst>
              <a:path w="8227" h="31836" extrusionOk="0">
                <a:moveTo>
                  <a:pt x="6419" y="535"/>
                </a:moveTo>
                <a:lnTo>
                  <a:pt x="7703" y="1809"/>
                </a:lnTo>
                <a:lnTo>
                  <a:pt x="5392" y="4119"/>
                </a:lnTo>
                <a:lnTo>
                  <a:pt x="7703" y="6430"/>
                </a:lnTo>
                <a:lnTo>
                  <a:pt x="6419" y="7702"/>
                </a:lnTo>
                <a:lnTo>
                  <a:pt x="4108" y="5392"/>
                </a:lnTo>
                <a:lnTo>
                  <a:pt x="1798" y="7702"/>
                </a:lnTo>
                <a:lnTo>
                  <a:pt x="524" y="6430"/>
                </a:lnTo>
                <a:lnTo>
                  <a:pt x="2835" y="4119"/>
                </a:lnTo>
                <a:lnTo>
                  <a:pt x="524" y="1809"/>
                </a:lnTo>
                <a:lnTo>
                  <a:pt x="1798" y="535"/>
                </a:lnTo>
                <a:lnTo>
                  <a:pt x="4108" y="2846"/>
                </a:lnTo>
                <a:lnTo>
                  <a:pt x="6419" y="535"/>
                </a:lnTo>
                <a:close/>
                <a:moveTo>
                  <a:pt x="1798" y="0"/>
                </a:moveTo>
                <a:lnTo>
                  <a:pt x="1" y="1809"/>
                </a:lnTo>
                <a:lnTo>
                  <a:pt x="2311" y="4119"/>
                </a:lnTo>
                <a:lnTo>
                  <a:pt x="1" y="6430"/>
                </a:lnTo>
                <a:lnTo>
                  <a:pt x="1798" y="8237"/>
                </a:lnTo>
                <a:lnTo>
                  <a:pt x="4108" y="5927"/>
                </a:lnTo>
                <a:lnTo>
                  <a:pt x="6419" y="8237"/>
                </a:lnTo>
                <a:lnTo>
                  <a:pt x="8226" y="6430"/>
                </a:lnTo>
                <a:lnTo>
                  <a:pt x="5916" y="4119"/>
                </a:lnTo>
                <a:lnTo>
                  <a:pt x="8226" y="1809"/>
                </a:lnTo>
                <a:lnTo>
                  <a:pt x="6419" y="0"/>
                </a:lnTo>
                <a:lnTo>
                  <a:pt x="4108" y="2311"/>
                </a:lnTo>
                <a:lnTo>
                  <a:pt x="1798" y="0"/>
                </a:lnTo>
                <a:close/>
                <a:moveTo>
                  <a:pt x="6419" y="12335"/>
                </a:moveTo>
                <a:lnTo>
                  <a:pt x="7703" y="13607"/>
                </a:lnTo>
                <a:lnTo>
                  <a:pt x="5392" y="15918"/>
                </a:lnTo>
                <a:lnTo>
                  <a:pt x="7703" y="18228"/>
                </a:lnTo>
                <a:lnTo>
                  <a:pt x="6419" y="19502"/>
                </a:lnTo>
                <a:lnTo>
                  <a:pt x="4108" y="17202"/>
                </a:lnTo>
                <a:lnTo>
                  <a:pt x="1798" y="19502"/>
                </a:lnTo>
                <a:lnTo>
                  <a:pt x="524" y="18228"/>
                </a:lnTo>
                <a:lnTo>
                  <a:pt x="2835" y="15918"/>
                </a:lnTo>
                <a:lnTo>
                  <a:pt x="524" y="13607"/>
                </a:lnTo>
                <a:lnTo>
                  <a:pt x="1798" y="12335"/>
                </a:lnTo>
                <a:lnTo>
                  <a:pt x="4108" y="14645"/>
                </a:lnTo>
                <a:lnTo>
                  <a:pt x="6419" y="12335"/>
                </a:lnTo>
                <a:close/>
                <a:moveTo>
                  <a:pt x="1798" y="11810"/>
                </a:moveTo>
                <a:lnTo>
                  <a:pt x="1" y="13607"/>
                </a:lnTo>
                <a:lnTo>
                  <a:pt x="2311" y="15918"/>
                </a:lnTo>
                <a:lnTo>
                  <a:pt x="1" y="18228"/>
                </a:lnTo>
                <a:lnTo>
                  <a:pt x="1798" y="20037"/>
                </a:lnTo>
                <a:lnTo>
                  <a:pt x="4108" y="17726"/>
                </a:lnTo>
                <a:lnTo>
                  <a:pt x="6419" y="20037"/>
                </a:lnTo>
                <a:lnTo>
                  <a:pt x="8226" y="18228"/>
                </a:lnTo>
                <a:lnTo>
                  <a:pt x="5916" y="15918"/>
                </a:lnTo>
                <a:lnTo>
                  <a:pt x="8226" y="13607"/>
                </a:lnTo>
                <a:lnTo>
                  <a:pt x="6419" y="11810"/>
                </a:lnTo>
                <a:lnTo>
                  <a:pt x="4108" y="14121"/>
                </a:lnTo>
                <a:lnTo>
                  <a:pt x="1798" y="11810"/>
                </a:lnTo>
                <a:close/>
                <a:moveTo>
                  <a:pt x="6419" y="24133"/>
                </a:moveTo>
                <a:lnTo>
                  <a:pt x="7703" y="25417"/>
                </a:lnTo>
                <a:lnTo>
                  <a:pt x="5392" y="27728"/>
                </a:lnTo>
                <a:lnTo>
                  <a:pt x="7703" y="30028"/>
                </a:lnTo>
                <a:lnTo>
                  <a:pt x="6419" y="31312"/>
                </a:lnTo>
                <a:lnTo>
                  <a:pt x="4108" y="29001"/>
                </a:lnTo>
                <a:lnTo>
                  <a:pt x="1798" y="31312"/>
                </a:lnTo>
                <a:lnTo>
                  <a:pt x="524" y="30028"/>
                </a:lnTo>
                <a:lnTo>
                  <a:pt x="2835" y="27728"/>
                </a:lnTo>
                <a:lnTo>
                  <a:pt x="524" y="25417"/>
                </a:lnTo>
                <a:lnTo>
                  <a:pt x="1798" y="24133"/>
                </a:lnTo>
                <a:lnTo>
                  <a:pt x="4108" y="26444"/>
                </a:lnTo>
                <a:lnTo>
                  <a:pt x="6419" y="24133"/>
                </a:lnTo>
                <a:close/>
                <a:moveTo>
                  <a:pt x="1798" y="23610"/>
                </a:moveTo>
                <a:lnTo>
                  <a:pt x="1" y="25417"/>
                </a:lnTo>
                <a:lnTo>
                  <a:pt x="2311" y="27728"/>
                </a:lnTo>
                <a:lnTo>
                  <a:pt x="1" y="30028"/>
                </a:lnTo>
                <a:lnTo>
                  <a:pt x="1798" y="31835"/>
                </a:lnTo>
                <a:lnTo>
                  <a:pt x="4108" y="29525"/>
                </a:lnTo>
                <a:lnTo>
                  <a:pt x="6419" y="31835"/>
                </a:lnTo>
                <a:lnTo>
                  <a:pt x="8226" y="30028"/>
                </a:lnTo>
                <a:lnTo>
                  <a:pt x="5916" y="27728"/>
                </a:lnTo>
                <a:lnTo>
                  <a:pt x="8226" y="25417"/>
                </a:lnTo>
                <a:lnTo>
                  <a:pt x="6419" y="23610"/>
                </a:lnTo>
                <a:lnTo>
                  <a:pt x="4108" y="25920"/>
                </a:lnTo>
                <a:lnTo>
                  <a:pt x="1798" y="236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8129025" y="4302242"/>
            <a:ext cx="603511" cy="603511"/>
          </a:xfrm>
          <a:custGeom>
            <a:avLst/>
            <a:gdLst/>
            <a:ahLst/>
            <a:cxnLst/>
            <a:rect l="l" t="t" r="r" b="b"/>
            <a:pathLst>
              <a:path w="11415" h="11415" extrusionOk="0">
                <a:moveTo>
                  <a:pt x="11040" y="374"/>
                </a:moveTo>
                <a:lnTo>
                  <a:pt x="11040" y="10965"/>
                </a:lnTo>
                <a:lnTo>
                  <a:pt x="9222" y="10965"/>
                </a:lnTo>
                <a:lnTo>
                  <a:pt x="9222" y="3926"/>
                </a:lnTo>
                <a:lnTo>
                  <a:pt x="8901" y="3798"/>
                </a:lnTo>
                <a:lnTo>
                  <a:pt x="1808" y="10890"/>
                </a:lnTo>
                <a:lnTo>
                  <a:pt x="525" y="9607"/>
                </a:lnTo>
                <a:lnTo>
                  <a:pt x="7617" y="2514"/>
                </a:lnTo>
                <a:lnTo>
                  <a:pt x="7478" y="2193"/>
                </a:lnTo>
                <a:lnTo>
                  <a:pt x="450" y="2193"/>
                </a:lnTo>
                <a:lnTo>
                  <a:pt x="450" y="374"/>
                </a:lnTo>
                <a:close/>
                <a:moveTo>
                  <a:pt x="75" y="0"/>
                </a:moveTo>
                <a:lnTo>
                  <a:pt x="75" y="2568"/>
                </a:lnTo>
                <a:lnTo>
                  <a:pt x="7029" y="2568"/>
                </a:lnTo>
                <a:lnTo>
                  <a:pt x="1" y="9607"/>
                </a:lnTo>
                <a:lnTo>
                  <a:pt x="1808" y="11414"/>
                </a:lnTo>
                <a:lnTo>
                  <a:pt x="8847" y="4386"/>
                </a:lnTo>
                <a:lnTo>
                  <a:pt x="8847" y="11340"/>
                </a:lnTo>
                <a:lnTo>
                  <a:pt x="11414" y="11340"/>
                </a:lnTo>
                <a:lnTo>
                  <a:pt x="114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BLANK_1_1_1_1_1_1_1">
    <p:spTree>
      <p:nvGrpSpPr>
        <p:cNvPr id="1" name="Shape 222"/>
        <p:cNvGrpSpPr/>
        <p:nvPr/>
      </p:nvGrpSpPr>
      <p:grpSpPr>
        <a:xfrm>
          <a:off x="0" y="0"/>
          <a:ext cx="0" cy="0"/>
          <a:chOff x="0" y="0"/>
          <a:chExt cx="0" cy="0"/>
        </a:xfrm>
      </p:grpSpPr>
      <p:sp>
        <p:nvSpPr>
          <p:cNvPr id="223" name="Google Shape;223;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4" name="Google Shape;224;p14"/>
          <p:cNvSpPr/>
          <p:nvPr/>
        </p:nvSpPr>
        <p:spPr>
          <a:xfrm>
            <a:off x="0" y="4604000"/>
            <a:ext cx="91440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5" name="Google Shape;225;p14"/>
          <p:cNvSpPr/>
          <p:nvPr/>
        </p:nvSpPr>
        <p:spPr>
          <a:xfrm>
            <a:off x="-158726" y="1967302"/>
            <a:ext cx="400490" cy="1565798"/>
          </a:xfrm>
          <a:custGeom>
            <a:avLst/>
            <a:gdLst/>
            <a:ahLst/>
            <a:cxnLst/>
            <a:rect l="l" t="t" r="r" b="b"/>
            <a:pathLst>
              <a:path w="7575" h="29616" extrusionOk="0">
                <a:moveTo>
                  <a:pt x="5948" y="452"/>
                </a:moveTo>
                <a:lnTo>
                  <a:pt x="7125" y="1629"/>
                </a:lnTo>
                <a:lnTo>
                  <a:pt x="5093" y="3651"/>
                </a:lnTo>
                <a:cubicBezTo>
                  <a:pt x="5060" y="3694"/>
                  <a:pt x="5039" y="3736"/>
                  <a:pt x="5039" y="3789"/>
                </a:cubicBezTo>
                <a:cubicBezTo>
                  <a:pt x="5039" y="3832"/>
                  <a:pt x="5060" y="3886"/>
                  <a:pt x="5093" y="3918"/>
                </a:cubicBezTo>
                <a:lnTo>
                  <a:pt x="7125" y="5950"/>
                </a:lnTo>
                <a:lnTo>
                  <a:pt x="5948" y="7117"/>
                </a:lnTo>
                <a:lnTo>
                  <a:pt x="3926" y="5095"/>
                </a:lnTo>
                <a:cubicBezTo>
                  <a:pt x="3883" y="5063"/>
                  <a:pt x="3841" y="5042"/>
                  <a:pt x="3788" y="5042"/>
                </a:cubicBezTo>
                <a:cubicBezTo>
                  <a:pt x="3734" y="5042"/>
                  <a:pt x="3691" y="5063"/>
                  <a:pt x="3659" y="5095"/>
                </a:cubicBezTo>
                <a:lnTo>
                  <a:pt x="1637" y="7117"/>
                </a:lnTo>
                <a:lnTo>
                  <a:pt x="460" y="5950"/>
                </a:lnTo>
                <a:lnTo>
                  <a:pt x="2483" y="3918"/>
                </a:lnTo>
                <a:cubicBezTo>
                  <a:pt x="2514" y="3886"/>
                  <a:pt x="2536" y="3832"/>
                  <a:pt x="2536" y="3789"/>
                </a:cubicBezTo>
                <a:cubicBezTo>
                  <a:pt x="2536" y="3736"/>
                  <a:pt x="2514" y="3694"/>
                  <a:pt x="2483" y="3651"/>
                </a:cubicBezTo>
                <a:lnTo>
                  <a:pt x="460" y="1629"/>
                </a:lnTo>
                <a:lnTo>
                  <a:pt x="1637" y="452"/>
                </a:lnTo>
                <a:lnTo>
                  <a:pt x="3659" y="2484"/>
                </a:lnTo>
                <a:cubicBezTo>
                  <a:pt x="3691" y="2517"/>
                  <a:pt x="3734" y="2538"/>
                  <a:pt x="3788" y="2538"/>
                </a:cubicBezTo>
                <a:cubicBezTo>
                  <a:pt x="3841" y="2538"/>
                  <a:pt x="3883" y="2517"/>
                  <a:pt x="3926" y="2484"/>
                </a:cubicBezTo>
                <a:lnTo>
                  <a:pt x="5948" y="452"/>
                </a:lnTo>
                <a:close/>
                <a:moveTo>
                  <a:pt x="5943" y="0"/>
                </a:moveTo>
                <a:cubicBezTo>
                  <a:pt x="5895" y="0"/>
                  <a:pt x="5847" y="19"/>
                  <a:pt x="5809" y="57"/>
                </a:cubicBezTo>
                <a:lnTo>
                  <a:pt x="3788" y="2078"/>
                </a:lnTo>
                <a:lnTo>
                  <a:pt x="1765" y="57"/>
                </a:lnTo>
                <a:cubicBezTo>
                  <a:pt x="1734" y="24"/>
                  <a:pt x="1680" y="3"/>
                  <a:pt x="1637" y="3"/>
                </a:cubicBezTo>
                <a:cubicBezTo>
                  <a:pt x="1584" y="3"/>
                  <a:pt x="1530" y="24"/>
                  <a:pt x="1498" y="57"/>
                </a:cubicBezTo>
                <a:lnTo>
                  <a:pt x="65" y="1500"/>
                </a:lnTo>
                <a:cubicBezTo>
                  <a:pt x="22" y="1533"/>
                  <a:pt x="1" y="1576"/>
                  <a:pt x="1" y="1629"/>
                </a:cubicBezTo>
                <a:cubicBezTo>
                  <a:pt x="1" y="1683"/>
                  <a:pt x="22" y="1725"/>
                  <a:pt x="65" y="1768"/>
                </a:cubicBezTo>
                <a:lnTo>
                  <a:pt x="2086" y="3789"/>
                </a:lnTo>
                <a:lnTo>
                  <a:pt x="65" y="5812"/>
                </a:lnTo>
                <a:cubicBezTo>
                  <a:pt x="22" y="5843"/>
                  <a:pt x="1" y="5897"/>
                  <a:pt x="1" y="5950"/>
                </a:cubicBezTo>
                <a:cubicBezTo>
                  <a:pt x="1" y="5993"/>
                  <a:pt x="22" y="6047"/>
                  <a:pt x="65" y="6079"/>
                </a:cubicBezTo>
                <a:lnTo>
                  <a:pt x="1498" y="7512"/>
                </a:lnTo>
                <a:cubicBezTo>
                  <a:pt x="1536" y="7550"/>
                  <a:pt x="1584" y="7569"/>
                  <a:pt x="1632" y="7569"/>
                </a:cubicBezTo>
                <a:cubicBezTo>
                  <a:pt x="1680" y="7569"/>
                  <a:pt x="1728" y="7550"/>
                  <a:pt x="1765" y="7512"/>
                </a:cubicBezTo>
                <a:lnTo>
                  <a:pt x="3788" y="5491"/>
                </a:lnTo>
                <a:lnTo>
                  <a:pt x="5809" y="7512"/>
                </a:lnTo>
                <a:cubicBezTo>
                  <a:pt x="5852" y="7555"/>
                  <a:pt x="5895" y="7576"/>
                  <a:pt x="5948" y="7576"/>
                </a:cubicBezTo>
                <a:cubicBezTo>
                  <a:pt x="5991" y="7576"/>
                  <a:pt x="6044" y="7555"/>
                  <a:pt x="6077" y="7512"/>
                </a:cubicBezTo>
                <a:lnTo>
                  <a:pt x="7521" y="6079"/>
                </a:lnTo>
                <a:cubicBezTo>
                  <a:pt x="7553" y="6047"/>
                  <a:pt x="7574" y="5993"/>
                  <a:pt x="7574" y="5950"/>
                </a:cubicBezTo>
                <a:cubicBezTo>
                  <a:pt x="7574" y="5897"/>
                  <a:pt x="7553" y="5843"/>
                  <a:pt x="7521" y="5812"/>
                </a:cubicBezTo>
                <a:lnTo>
                  <a:pt x="5488" y="3789"/>
                </a:lnTo>
                <a:lnTo>
                  <a:pt x="7521" y="1768"/>
                </a:lnTo>
                <a:cubicBezTo>
                  <a:pt x="7553" y="1725"/>
                  <a:pt x="7574" y="1683"/>
                  <a:pt x="7574" y="1629"/>
                </a:cubicBezTo>
                <a:cubicBezTo>
                  <a:pt x="7574" y="1576"/>
                  <a:pt x="7553" y="1533"/>
                  <a:pt x="7521" y="1500"/>
                </a:cubicBezTo>
                <a:lnTo>
                  <a:pt x="6077" y="57"/>
                </a:lnTo>
                <a:cubicBezTo>
                  <a:pt x="6039" y="19"/>
                  <a:pt x="5991" y="0"/>
                  <a:pt x="5943" y="0"/>
                </a:cubicBezTo>
                <a:close/>
                <a:moveTo>
                  <a:pt x="5948" y="11481"/>
                </a:moveTo>
                <a:lnTo>
                  <a:pt x="7125" y="12658"/>
                </a:lnTo>
                <a:lnTo>
                  <a:pt x="5093" y="14679"/>
                </a:lnTo>
                <a:cubicBezTo>
                  <a:pt x="5060" y="14712"/>
                  <a:pt x="5039" y="14765"/>
                  <a:pt x="5039" y="14808"/>
                </a:cubicBezTo>
                <a:cubicBezTo>
                  <a:pt x="5039" y="14862"/>
                  <a:pt x="5060" y="14904"/>
                  <a:pt x="5093" y="14947"/>
                </a:cubicBezTo>
                <a:lnTo>
                  <a:pt x="7125" y="16969"/>
                </a:lnTo>
                <a:lnTo>
                  <a:pt x="5948" y="18145"/>
                </a:lnTo>
                <a:lnTo>
                  <a:pt x="3926" y="16113"/>
                </a:lnTo>
                <a:cubicBezTo>
                  <a:pt x="3883" y="16081"/>
                  <a:pt x="3841" y="16060"/>
                  <a:pt x="3788" y="16060"/>
                </a:cubicBezTo>
                <a:cubicBezTo>
                  <a:pt x="3734" y="16060"/>
                  <a:pt x="3691" y="16081"/>
                  <a:pt x="3659" y="16113"/>
                </a:cubicBezTo>
                <a:lnTo>
                  <a:pt x="1637" y="18145"/>
                </a:lnTo>
                <a:lnTo>
                  <a:pt x="460" y="16969"/>
                </a:lnTo>
                <a:lnTo>
                  <a:pt x="2483" y="14947"/>
                </a:lnTo>
                <a:cubicBezTo>
                  <a:pt x="2514" y="14904"/>
                  <a:pt x="2536" y="14862"/>
                  <a:pt x="2536" y="14808"/>
                </a:cubicBezTo>
                <a:cubicBezTo>
                  <a:pt x="2536" y="14765"/>
                  <a:pt x="2514" y="14712"/>
                  <a:pt x="2483" y="14679"/>
                </a:cubicBezTo>
                <a:lnTo>
                  <a:pt x="460" y="12658"/>
                </a:lnTo>
                <a:lnTo>
                  <a:pt x="1637" y="11481"/>
                </a:lnTo>
                <a:lnTo>
                  <a:pt x="3659" y="13503"/>
                </a:lnTo>
                <a:cubicBezTo>
                  <a:pt x="3691" y="13535"/>
                  <a:pt x="3734" y="13557"/>
                  <a:pt x="3788" y="13557"/>
                </a:cubicBezTo>
                <a:cubicBezTo>
                  <a:pt x="3841" y="13557"/>
                  <a:pt x="3883" y="13535"/>
                  <a:pt x="3926" y="13503"/>
                </a:cubicBezTo>
                <a:lnTo>
                  <a:pt x="5948" y="11481"/>
                </a:lnTo>
                <a:close/>
                <a:moveTo>
                  <a:pt x="1637" y="11021"/>
                </a:moveTo>
                <a:cubicBezTo>
                  <a:pt x="1584" y="11021"/>
                  <a:pt x="1530" y="11042"/>
                  <a:pt x="1498" y="11085"/>
                </a:cubicBezTo>
                <a:lnTo>
                  <a:pt x="65" y="12518"/>
                </a:lnTo>
                <a:cubicBezTo>
                  <a:pt x="22" y="12551"/>
                  <a:pt x="1" y="12604"/>
                  <a:pt x="1" y="12658"/>
                </a:cubicBezTo>
                <a:cubicBezTo>
                  <a:pt x="1" y="12701"/>
                  <a:pt x="22" y="12754"/>
                  <a:pt x="65" y="12786"/>
                </a:cubicBezTo>
                <a:lnTo>
                  <a:pt x="2086" y="14808"/>
                </a:lnTo>
                <a:lnTo>
                  <a:pt x="65" y="16840"/>
                </a:lnTo>
                <a:cubicBezTo>
                  <a:pt x="22" y="16873"/>
                  <a:pt x="1" y="16916"/>
                  <a:pt x="1" y="16969"/>
                </a:cubicBezTo>
                <a:cubicBezTo>
                  <a:pt x="1" y="17022"/>
                  <a:pt x="22" y="17065"/>
                  <a:pt x="65" y="17097"/>
                </a:cubicBezTo>
                <a:lnTo>
                  <a:pt x="1498" y="18542"/>
                </a:lnTo>
                <a:cubicBezTo>
                  <a:pt x="1536" y="18574"/>
                  <a:pt x="1584" y="18590"/>
                  <a:pt x="1632" y="18590"/>
                </a:cubicBezTo>
                <a:cubicBezTo>
                  <a:pt x="1680" y="18590"/>
                  <a:pt x="1728" y="18574"/>
                  <a:pt x="1765" y="18542"/>
                </a:cubicBezTo>
                <a:lnTo>
                  <a:pt x="3788" y="16519"/>
                </a:lnTo>
                <a:lnTo>
                  <a:pt x="5809" y="18542"/>
                </a:lnTo>
                <a:cubicBezTo>
                  <a:pt x="5852" y="18573"/>
                  <a:pt x="5895" y="18595"/>
                  <a:pt x="5948" y="18595"/>
                </a:cubicBezTo>
                <a:cubicBezTo>
                  <a:pt x="5991" y="18595"/>
                  <a:pt x="6044" y="18573"/>
                  <a:pt x="6077" y="18542"/>
                </a:cubicBezTo>
                <a:lnTo>
                  <a:pt x="7521" y="17097"/>
                </a:lnTo>
                <a:cubicBezTo>
                  <a:pt x="7553" y="17065"/>
                  <a:pt x="7574" y="17022"/>
                  <a:pt x="7574" y="16969"/>
                </a:cubicBezTo>
                <a:cubicBezTo>
                  <a:pt x="7574" y="16916"/>
                  <a:pt x="7553" y="16873"/>
                  <a:pt x="7521" y="16840"/>
                </a:cubicBezTo>
                <a:lnTo>
                  <a:pt x="5488" y="14808"/>
                </a:lnTo>
                <a:lnTo>
                  <a:pt x="7521" y="12786"/>
                </a:lnTo>
                <a:cubicBezTo>
                  <a:pt x="7553" y="12754"/>
                  <a:pt x="7574" y="12701"/>
                  <a:pt x="7574" y="12658"/>
                </a:cubicBezTo>
                <a:cubicBezTo>
                  <a:pt x="7574" y="12604"/>
                  <a:pt x="7553" y="12551"/>
                  <a:pt x="7521" y="12518"/>
                </a:cubicBezTo>
                <a:lnTo>
                  <a:pt x="6077" y="11085"/>
                </a:lnTo>
                <a:cubicBezTo>
                  <a:pt x="6039" y="11048"/>
                  <a:pt x="5991" y="11029"/>
                  <a:pt x="5943" y="11029"/>
                </a:cubicBezTo>
                <a:cubicBezTo>
                  <a:pt x="5895" y="11029"/>
                  <a:pt x="5847" y="11048"/>
                  <a:pt x="5809" y="11085"/>
                </a:cubicBezTo>
                <a:lnTo>
                  <a:pt x="3788" y="13107"/>
                </a:lnTo>
                <a:lnTo>
                  <a:pt x="1765" y="11085"/>
                </a:lnTo>
                <a:cubicBezTo>
                  <a:pt x="1734" y="11042"/>
                  <a:pt x="1680" y="11021"/>
                  <a:pt x="1637" y="11021"/>
                </a:cubicBezTo>
                <a:close/>
                <a:moveTo>
                  <a:pt x="5948" y="22500"/>
                </a:moveTo>
                <a:lnTo>
                  <a:pt x="7125" y="23676"/>
                </a:lnTo>
                <a:lnTo>
                  <a:pt x="5093" y="25698"/>
                </a:lnTo>
                <a:cubicBezTo>
                  <a:pt x="5060" y="25740"/>
                  <a:pt x="5039" y="25783"/>
                  <a:pt x="5039" y="25837"/>
                </a:cubicBezTo>
                <a:cubicBezTo>
                  <a:pt x="5039" y="25880"/>
                  <a:pt x="5060" y="25933"/>
                  <a:pt x="5093" y="25965"/>
                </a:cubicBezTo>
                <a:lnTo>
                  <a:pt x="7125" y="27987"/>
                </a:lnTo>
                <a:lnTo>
                  <a:pt x="5948" y="29164"/>
                </a:lnTo>
                <a:lnTo>
                  <a:pt x="3926" y="27142"/>
                </a:lnTo>
                <a:cubicBezTo>
                  <a:pt x="3883" y="27099"/>
                  <a:pt x="3841" y="27088"/>
                  <a:pt x="3788" y="27088"/>
                </a:cubicBezTo>
                <a:cubicBezTo>
                  <a:pt x="3734" y="27088"/>
                  <a:pt x="3691" y="27099"/>
                  <a:pt x="3659" y="27142"/>
                </a:cubicBezTo>
                <a:lnTo>
                  <a:pt x="1637" y="29164"/>
                </a:lnTo>
                <a:lnTo>
                  <a:pt x="460" y="27987"/>
                </a:lnTo>
                <a:lnTo>
                  <a:pt x="2483" y="25965"/>
                </a:lnTo>
                <a:cubicBezTo>
                  <a:pt x="2514" y="25933"/>
                  <a:pt x="2536" y="25880"/>
                  <a:pt x="2536" y="25837"/>
                </a:cubicBezTo>
                <a:cubicBezTo>
                  <a:pt x="2536" y="25783"/>
                  <a:pt x="2514" y="25740"/>
                  <a:pt x="2483" y="25698"/>
                </a:cubicBezTo>
                <a:lnTo>
                  <a:pt x="460" y="23676"/>
                </a:lnTo>
                <a:lnTo>
                  <a:pt x="1637" y="22500"/>
                </a:lnTo>
                <a:lnTo>
                  <a:pt x="3659" y="24532"/>
                </a:lnTo>
                <a:cubicBezTo>
                  <a:pt x="3691" y="24564"/>
                  <a:pt x="3734" y="24585"/>
                  <a:pt x="3788" y="24585"/>
                </a:cubicBezTo>
                <a:cubicBezTo>
                  <a:pt x="3841" y="24585"/>
                  <a:pt x="3883" y="24564"/>
                  <a:pt x="3926" y="24532"/>
                </a:cubicBezTo>
                <a:lnTo>
                  <a:pt x="5948" y="22500"/>
                </a:lnTo>
                <a:close/>
                <a:moveTo>
                  <a:pt x="5943" y="22047"/>
                </a:moveTo>
                <a:cubicBezTo>
                  <a:pt x="5895" y="22047"/>
                  <a:pt x="5847" y="22066"/>
                  <a:pt x="5809" y="22103"/>
                </a:cubicBezTo>
                <a:lnTo>
                  <a:pt x="3788" y="24126"/>
                </a:lnTo>
                <a:lnTo>
                  <a:pt x="1765" y="22103"/>
                </a:lnTo>
                <a:cubicBezTo>
                  <a:pt x="1734" y="22072"/>
                  <a:pt x="1680" y="22050"/>
                  <a:pt x="1637" y="22050"/>
                </a:cubicBezTo>
                <a:cubicBezTo>
                  <a:pt x="1584" y="22050"/>
                  <a:pt x="1530" y="22072"/>
                  <a:pt x="1498" y="22103"/>
                </a:cubicBezTo>
                <a:lnTo>
                  <a:pt x="65" y="23548"/>
                </a:lnTo>
                <a:cubicBezTo>
                  <a:pt x="22" y="23580"/>
                  <a:pt x="1" y="23622"/>
                  <a:pt x="1" y="23676"/>
                </a:cubicBezTo>
                <a:cubicBezTo>
                  <a:pt x="1" y="23729"/>
                  <a:pt x="22" y="23772"/>
                  <a:pt x="65" y="23805"/>
                </a:cubicBezTo>
                <a:lnTo>
                  <a:pt x="2086" y="25837"/>
                </a:lnTo>
                <a:lnTo>
                  <a:pt x="65" y="27858"/>
                </a:lnTo>
                <a:cubicBezTo>
                  <a:pt x="22" y="27891"/>
                  <a:pt x="1" y="27944"/>
                  <a:pt x="1" y="27987"/>
                </a:cubicBezTo>
                <a:cubicBezTo>
                  <a:pt x="1" y="28041"/>
                  <a:pt x="22" y="28094"/>
                  <a:pt x="65" y="28126"/>
                </a:cubicBezTo>
                <a:lnTo>
                  <a:pt x="1498" y="29560"/>
                </a:lnTo>
                <a:cubicBezTo>
                  <a:pt x="1530" y="29603"/>
                  <a:pt x="1584" y="29613"/>
                  <a:pt x="1637" y="29613"/>
                </a:cubicBezTo>
                <a:cubicBezTo>
                  <a:pt x="1680" y="29613"/>
                  <a:pt x="1734" y="29603"/>
                  <a:pt x="1765" y="29560"/>
                </a:cubicBezTo>
                <a:lnTo>
                  <a:pt x="3788" y="27538"/>
                </a:lnTo>
                <a:lnTo>
                  <a:pt x="5809" y="29560"/>
                </a:lnTo>
                <a:cubicBezTo>
                  <a:pt x="5847" y="29597"/>
                  <a:pt x="5895" y="29616"/>
                  <a:pt x="5943" y="29616"/>
                </a:cubicBezTo>
                <a:cubicBezTo>
                  <a:pt x="5991" y="29616"/>
                  <a:pt x="6039" y="29597"/>
                  <a:pt x="6077" y="29560"/>
                </a:cubicBezTo>
                <a:lnTo>
                  <a:pt x="7521" y="28126"/>
                </a:lnTo>
                <a:cubicBezTo>
                  <a:pt x="7553" y="28094"/>
                  <a:pt x="7574" y="28041"/>
                  <a:pt x="7574" y="27987"/>
                </a:cubicBezTo>
                <a:cubicBezTo>
                  <a:pt x="7574" y="27944"/>
                  <a:pt x="7553" y="27891"/>
                  <a:pt x="7521" y="27858"/>
                </a:cubicBezTo>
                <a:lnTo>
                  <a:pt x="5488" y="25837"/>
                </a:lnTo>
                <a:lnTo>
                  <a:pt x="7521" y="23805"/>
                </a:lnTo>
                <a:cubicBezTo>
                  <a:pt x="7553" y="23772"/>
                  <a:pt x="7574" y="23729"/>
                  <a:pt x="7574" y="23676"/>
                </a:cubicBezTo>
                <a:cubicBezTo>
                  <a:pt x="7574" y="23622"/>
                  <a:pt x="7553" y="23580"/>
                  <a:pt x="7521" y="23548"/>
                </a:cubicBezTo>
                <a:lnTo>
                  <a:pt x="6077" y="22103"/>
                </a:lnTo>
                <a:cubicBezTo>
                  <a:pt x="6039" y="22066"/>
                  <a:pt x="5991" y="22047"/>
                  <a:pt x="5943" y="220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rot="5400000">
            <a:off x="166297" y="166212"/>
            <a:ext cx="713798" cy="746577"/>
          </a:xfrm>
          <a:custGeom>
            <a:avLst/>
            <a:gdLst/>
            <a:ahLst/>
            <a:cxnLst/>
            <a:rect l="l" t="t" r="r" b="b"/>
            <a:pathLst>
              <a:path w="13501" h="14121" extrusionOk="0">
                <a:moveTo>
                  <a:pt x="2632" y="374"/>
                </a:moveTo>
                <a:lnTo>
                  <a:pt x="2632" y="11371"/>
                </a:lnTo>
                <a:lnTo>
                  <a:pt x="13126" y="11371"/>
                </a:lnTo>
                <a:lnTo>
                  <a:pt x="13126" y="13746"/>
                </a:lnTo>
                <a:lnTo>
                  <a:pt x="386" y="13746"/>
                </a:lnTo>
                <a:lnTo>
                  <a:pt x="386" y="374"/>
                </a:lnTo>
                <a:close/>
                <a:moveTo>
                  <a:pt x="0" y="0"/>
                </a:moveTo>
                <a:lnTo>
                  <a:pt x="0" y="14121"/>
                </a:lnTo>
                <a:lnTo>
                  <a:pt x="13500" y="14121"/>
                </a:lnTo>
                <a:lnTo>
                  <a:pt x="13500" y="10997"/>
                </a:lnTo>
                <a:lnTo>
                  <a:pt x="3006" y="10997"/>
                </a:lnTo>
                <a:lnTo>
                  <a:pt x="3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14"/>
          <p:cNvGrpSpPr/>
          <p:nvPr/>
        </p:nvGrpSpPr>
        <p:grpSpPr>
          <a:xfrm>
            <a:off x="8581115" y="3343570"/>
            <a:ext cx="576389" cy="1727897"/>
            <a:chOff x="8504915" y="3333195"/>
            <a:chExt cx="576389" cy="1727897"/>
          </a:xfrm>
        </p:grpSpPr>
        <p:sp>
          <p:nvSpPr>
            <p:cNvPr id="228" name="Google Shape;228;p14"/>
            <p:cNvSpPr/>
            <p:nvPr/>
          </p:nvSpPr>
          <p:spPr>
            <a:xfrm>
              <a:off x="8888962" y="3333195"/>
              <a:ext cx="192341" cy="191812"/>
            </a:xfrm>
            <a:custGeom>
              <a:avLst/>
              <a:gdLst/>
              <a:ahLst/>
              <a:cxnLst/>
              <a:rect l="l" t="t" r="r" b="b"/>
              <a:pathLst>
                <a:path w="3638" h="3628" extrusionOk="0">
                  <a:moveTo>
                    <a:pt x="2279" y="1360"/>
                  </a:moveTo>
                  <a:lnTo>
                    <a:pt x="2279" y="1"/>
                  </a:lnTo>
                  <a:lnTo>
                    <a:pt x="1370" y="1"/>
                  </a:lnTo>
                  <a:lnTo>
                    <a:pt x="1370" y="1360"/>
                  </a:lnTo>
                  <a:lnTo>
                    <a:pt x="1" y="1360"/>
                  </a:lnTo>
                  <a:lnTo>
                    <a:pt x="1" y="2268"/>
                  </a:lnTo>
                  <a:lnTo>
                    <a:pt x="1370" y="2268"/>
                  </a:lnTo>
                  <a:lnTo>
                    <a:pt x="1370" y="3627"/>
                  </a:lnTo>
                  <a:lnTo>
                    <a:pt x="2279" y="3627"/>
                  </a:lnTo>
                  <a:lnTo>
                    <a:pt x="2279" y="2268"/>
                  </a:lnTo>
                  <a:lnTo>
                    <a:pt x="3638" y="2268"/>
                  </a:lnTo>
                  <a:lnTo>
                    <a:pt x="3638" y="13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8504915" y="3333195"/>
              <a:ext cx="192341" cy="191812"/>
            </a:xfrm>
            <a:custGeom>
              <a:avLst/>
              <a:gdLst/>
              <a:ahLst/>
              <a:cxnLst/>
              <a:rect l="l" t="t" r="r" b="b"/>
              <a:pathLst>
                <a:path w="3638" h="3628" extrusionOk="0">
                  <a:moveTo>
                    <a:pt x="2269" y="1"/>
                  </a:moveTo>
                  <a:lnTo>
                    <a:pt x="1370" y="1"/>
                  </a:lnTo>
                  <a:lnTo>
                    <a:pt x="1370" y="1360"/>
                  </a:lnTo>
                  <a:lnTo>
                    <a:pt x="1" y="1360"/>
                  </a:lnTo>
                  <a:lnTo>
                    <a:pt x="1" y="2268"/>
                  </a:lnTo>
                  <a:lnTo>
                    <a:pt x="1370" y="2268"/>
                  </a:lnTo>
                  <a:lnTo>
                    <a:pt x="1370" y="3627"/>
                  </a:lnTo>
                  <a:lnTo>
                    <a:pt x="2269" y="3627"/>
                  </a:lnTo>
                  <a:lnTo>
                    <a:pt x="2269" y="2268"/>
                  </a:lnTo>
                  <a:lnTo>
                    <a:pt x="3638" y="2268"/>
                  </a:lnTo>
                  <a:lnTo>
                    <a:pt x="3638" y="1360"/>
                  </a:lnTo>
                  <a:lnTo>
                    <a:pt x="2269" y="13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8888962" y="3716661"/>
              <a:ext cx="192341" cy="192341"/>
            </a:xfrm>
            <a:custGeom>
              <a:avLst/>
              <a:gdLst/>
              <a:ahLst/>
              <a:cxnLst/>
              <a:rect l="l" t="t" r="r" b="b"/>
              <a:pathLst>
                <a:path w="3638" h="3638" extrusionOk="0">
                  <a:moveTo>
                    <a:pt x="2279" y="0"/>
                  </a:moveTo>
                  <a:lnTo>
                    <a:pt x="1370" y="0"/>
                  </a:lnTo>
                  <a:lnTo>
                    <a:pt x="1370" y="1370"/>
                  </a:lnTo>
                  <a:lnTo>
                    <a:pt x="1" y="1370"/>
                  </a:lnTo>
                  <a:lnTo>
                    <a:pt x="1" y="2279"/>
                  </a:lnTo>
                  <a:lnTo>
                    <a:pt x="1370" y="2279"/>
                  </a:lnTo>
                  <a:lnTo>
                    <a:pt x="1370" y="3637"/>
                  </a:lnTo>
                  <a:lnTo>
                    <a:pt x="2279" y="3637"/>
                  </a:lnTo>
                  <a:lnTo>
                    <a:pt x="2279" y="2279"/>
                  </a:lnTo>
                  <a:lnTo>
                    <a:pt x="3638" y="2279"/>
                  </a:lnTo>
                  <a:lnTo>
                    <a:pt x="3638" y="1370"/>
                  </a:lnTo>
                  <a:lnTo>
                    <a:pt x="227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8504915" y="3716661"/>
              <a:ext cx="192341" cy="192341"/>
            </a:xfrm>
            <a:custGeom>
              <a:avLst/>
              <a:gdLst/>
              <a:ahLst/>
              <a:cxnLst/>
              <a:rect l="l" t="t" r="r" b="b"/>
              <a:pathLst>
                <a:path w="3638" h="3638" extrusionOk="0">
                  <a:moveTo>
                    <a:pt x="2269" y="0"/>
                  </a:moveTo>
                  <a:lnTo>
                    <a:pt x="1370" y="0"/>
                  </a:lnTo>
                  <a:lnTo>
                    <a:pt x="1370" y="1370"/>
                  </a:lnTo>
                  <a:lnTo>
                    <a:pt x="1" y="1370"/>
                  </a:lnTo>
                  <a:lnTo>
                    <a:pt x="1" y="2279"/>
                  </a:lnTo>
                  <a:lnTo>
                    <a:pt x="1370" y="2279"/>
                  </a:lnTo>
                  <a:lnTo>
                    <a:pt x="1370" y="3637"/>
                  </a:lnTo>
                  <a:lnTo>
                    <a:pt x="2269" y="3637"/>
                  </a:lnTo>
                  <a:lnTo>
                    <a:pt x="2269" y="2279"/>
                  </a:lnTo>
                  <a:lnTo>
                    <a:pt x="3638" y="2279"/>
                  </a:lnTo>
                  <a:lnTo>
                    <a:pt x="3638" y="1370"/>
                  </a:lnTo>
                  <a:lnTo>
                    <a:pt x="226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8888962" y="4100708"/>
              <a:ext cx="192341" cy="192341"/>
            </a:xfrm>
            <a:custGeom>
              <a:avLst/>
              <a:gdLst/>
              <a:ahLst/>
              <a:cxnLst/>
              <a:rect l="l" t="t" r="r" b="b"/>
              <a:pathLst>
                <a:path w="3638" h="3638" extrusionOk="0">
                  <a:moveTo>
                    <a:pt x="2279" y="0"/>
                  </a:moveTo>
                  <a:lnTo>
                    <a:pt x="1370" y="0"/>
                  </a:lnTo>
                  <a:lnTo>
                    <a:pt x="1370" y="1369"/>
                  </a:lnTo>
                  <a:lnTo>
                    <a:pt x="1" y="1369"/>
                  </a:lnTo>
                  <a:lnTo>
                    <a:pt x="1" y="2278"/>
                  </a:lnTo>
                  <a:lnTo>
                    <a:pt x="1370" y="2278"/>
                  </a:lnTo>
                  <a:lnTo>
                    <a:pt x="1370" y="3637"/>
                  </a:lnTo>
                  <a:lnTo>
                    <a:pt x="2279" y="3637"/>
                  </a:lnTo>
                  <a:lnTo>
                    <a:pt x="2279" y="2278"/>
                  </a:lnTo>
                  <a:lnTo>
                    <a:pt x="3638" y="2278"/>
                  </a:lnTo>
                  <a:lnTo>
                    <a:pt x="3638" y="1369"/>
                  </a:lnTo>
                  <a:lnTo>
                    <a:pt x="227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8504915" y="4100708"/>
              <a:ext cx="192341" cy="192341"/>
            </a:xfrm>
            <a:custGeom>
              <a:avLst/>
              <a:gdLst/>
              <a:ahLst/>
              <a:cxnLst/>
              <a:rect l="l" t="t" r="r" b="b"/>
              <a:pathLst>
                <a:path w="3638" h="3638" extrusionOk="0">
                  <a:moveTo>
                    <a:pt x="2269" y="0"/>
                  </a:moveTo>
                  <a:lnTo>
                    <a:pt x="1370" y="0"/>
                  </a:lnTo>
                  <a:lnTo>
                    <a:pt x="1370" y="1369"/>
                  </a:lnTo>
                  <a:lnTo>
                    <a:pt x="1" y="1369"/>
                  </a:lnTo>
                  <a:lnTo>
                    <a:pt x="1" y="2278"/>
                  </a:lnTo>
                  <a:lnTo>
                    <a:pt x="1370" y="2278"/>
                  </a:lnTo>
                  <a:lnTo>
                    <a:pt x="1370" y="3637"/>
                  </a:lnTo>
                  <a:lnTo>
                    <a:pt x="2269" y="3637"/>
                  </a:lnTo>
                  <a:lnTo>
                    <a:pt x="2269" y="2278"/>
                  </a:lnTo>
                  <a:lnTo>
                    <a:pt x="3638" y="2278"/>
                  </a:lnTo>
                  <a:lnTo>
                    <a:pt x="3638" y="1369"/>
                  </a:lnTo>
                  <a:lnTo>
                    <a:pt x="226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8888962" y="4484703"/>
              <a:ext cx="192341" cy="192341"/>
            </a:xfrm>
            <a:custGeom>
              <a:avLst/>
              <a:gdLst/>
              <a:ahLst/>
              <a:cxnLst/>
              <a:rect l="l" t="t" r="r" b="b"/>
              <a:pathLst>
                <a:path w="3638" h="3638" extrusionOk="0">
                  <a:moveTo>
                    <a:pt x="2279" y="0"/>
                  </a:moveTo>
                  <a:lnTo>
                    <a:pt x="1370" y="0"/>
                  </a:lnTo>
                  <a:lnTo>
                    <a:pt x="1370" y="1370"/>
                  </a:lnTo>
                  <a:lnTo>
                    <a:pt x="1" y="1370"/>
                  </a:lnTo>
                  <a:lnTo>
                    <a:pt x="1" y="2268"/>
                  </a:lnTo>
                  <a:lnTo>
                    <a:pt x="1370" y="2268"/>
                  </a:lnTo>
                  <a:lnTo>
                    <a:pt x="1370" y="3637"/>
                  </a:lnTo>
                  <a:lnTo>
                    <a:pt x="2279" y="3637"/>
                  </a:lnTo>
                  <a:lnTo>
                    <a:pt x="2279" y="2268"/>
                  </a:lnTo>
                  <a:lnTo>
                    <a:pt x="3638" y="2268"/>
                  </a:lnTo>
                  <a:lnTo>
                    <a:pt x="3638" y="1370"/>
                  </a:lnTo>
                  <a:lnTo>
                    <a:pt x="227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8504915" y="4484703"/>
              <a:ext cx="192341" cy="192341"/>
            </a:xfrm>
            <a:custGeom>
              <a:avLst/>
              <a:gdLst/>
              <a:ahLst/>
              <a:cxnLst/>
              <a:rect l="l" t="t" r="r" b="b"/>
              <a:pathLst>
                <a:path w="3638" h="3638" extrusionOk="0">
                  <a:moveTo>
                    <a:pt x="2269" y="0"/>
                  </a:moveTo>
                  <a:lnTo>
                    <a:pt x="1370" y="0"/>
                  </a:lnTo>
                  <a:lnTo>
                    <a:pt x="1370" y="1370"/>
                  </a:lnTo>
                  <a:lnTo>
                    <a:pt x="1" y="1370"/>
                  </a:lnTo>
                  <a:lnTo>
                    <a:pt x="1" y="2268"/>
                  </a:lnTo>
                  <a:lnTo>
                    <a:pt x="1370" y="2268"/>
                  </a:lnTo>
                  <a:lnTo>
                    <a:pt x="1370" y="3637"/>
                  </a:lnTo>
                  <a:lnTo>
                    <a:pt x="2269" y="3637"/>
                  </a:lnTo>
                  <a:lnTo>
                    <a:pt x="2269" y="2268"/>
                  </a:lnTo>
                  <a:lnTo>
                    <a:pt x="3638" y="2268"/>
                  </a:lnTo>
                  <a:lnTo>
                    <a:pt x="3638" y="1370"/>
                  </a:lnTo>
                  <a:lnTo>
                    <a:pt x="226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8888962" y="4868751"/>
              <a:ext cx="192341" cy="192341"/>
            </a:xfrm>
            <a:custGeom>
              <a:avLst/>
              <a:gdLst/>
              <a:ahLst/>
              <a:cxnLst/>
              <a:rect l="l" t="t" r="r" b="b"/>
              <a:pathLst>
                <a:path w="3638" h="3638" extrusionOk="0">
                  <a:moveTo>
                    <a:pt x="2279" y="0"/>
                  </a:moveTo>
                  <a:lnTo>
                    <a:pt x="1370" y="0"/>
                  </a:lnTo>
                  <a:lnTo>
                    <a:pt x="1370" y="1369"/>
                  </a:lnTo>
                  <a:lnTo>
                    <a:pt x="1" y="1369"/>
                  </a:lnTo>
                  <a:lnTo>
                    <a:pt x="1" y="2268"/>
                  </a:lnTo>
                  <a:lnTo>
                    <a:pt x="1370" y="2268"/>
                  </a:lnTo>
                  <a:lnTo>
                    <a:pt x="1370" y="3637"/>
                  </a:lnTo>
                  <a:lnTo>
                    <a:pt x="2279" y="3637"/>
                  </a:lnTo>
                  <a:lnTo>
                    <a:pt x="2279" y="2268"/>
                  </a:lnTo>
                  <a:lnTo>
                    <a:pt x="3638" y="2268"/>
                  </a:lnTo>
                  <a:lnTo>
                    <a:pt x="3638" y="1369"/>
                  </a:lnTo>
                  <a:lnTo>
                    <a:pt x="227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8504915" y="4868751"/>
              <a:ext cx="192341" cy="192341"/>
            </a:xfrm>
            <a:custGeom>
              <a:avLst/>
              <a:gdLst/>
              <a:ahLst/>
              <a:cxnLst/>
              <a:rect l="l" t="t" r="r" b="b"/>
              <a:pathLst>
                <a:path w="3638" h="3638" extrusionOk="0">
                  <a:moveTo>
                    <a:pt x="2269" y="0"/>
                  </a:moveTo>
                  <a:lnTo>
                    <a:pt x="1370" y="0"/>
                  </a:lnTo>
                  <a:lnTo>
                    <a:pt x="1370" y="1369"/>
                  </a:lnTo>
                  <a:lnTo>
                    <a:pt x="1" y="1369"/>
                  </a:lnTo>
                  <a:lnTo>
                    <a:pt x="1" y="2268"/>
                  </a:lnTo>
                  <a:lnTo>
                    <a:pt x="1370" y="2268"/>
                  </a:lnTo>
                  <a:lnTo>
                    <a:pt x="1370" y="3637"/>
                  </a:lnTo>
                  <a:lnTo>
                    <a:pt x="2269" y="3637"/>
                  </a:lnTo>
                  <a:lnTo>
                    <a:pt x="2269" y="2268"/>
                  </a:lnTo>
                  <a:lnTo>
                    <a:pt x="3638" y="2268"/>
                  </a:lnTo>
                  <a:lnTo>
                    <a:pt x="3638" y="1369"/>
                  </a:lnTo>
                  <a:lnTo>
                    <a:pt x="226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BLANK_1_1_1_1_1_1_1_1">
    <p:spTree>
      <p:nvGrpSpPr>
        <p:cNvPr id="1" name="Shape 238"/>
        <p:cNvGrpSpPr/>
        <p:nvPr/>
      </p:nvGrpSpPr>
      <p:grpSpPr>
        <a:xfrm>
          <a:off x="0" y="0"/>
          <a:ext cx="0" cy="0"/>
          <a:chOff x="0" y="0"/>
          <a:chExt cx="0" cy="0"/>
        </a:xfrm>
      </p:grpSpPr>
      <p:sp>
        <p:nvSpPr>
          <p:cNvPr id="239" name="Google Shape;23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0" name="Google Shape;240;p15"/>
          <p:cNvSpPr/>
          <p:nvPr/>
        </p:nvSpPr>
        <p:spPr>
          <a:xfrm>
            <a:off x="0" y="4604000"/>
            <a:ext cx="91440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41" name="Google Shape;241;p15"/>
          <p:cNvGrpSpPr/>
          <p:nvPr/>
        </p:nvGrpSpPr>
        <p:grpSpPr>
          <a:xfrm>
            <a:off x="282049" y="4937982"/>
            <a:ext cx="2255540" cy="373950"/>
            <a:chOff x="739249" y="-2659143"/>
            <a:chExt cx="2255540" cy="373950"/>
          </a:xfrm>
        </p:grpSpPr>
        <p:sp>
          <p:nvSpPr>
            <p:cNvPr id="242" name="Google Shape;242;p15"/>
            <p:cNvSpPr/>
            <p:nvPr/>
          </p:nvSpPr>
          <p:spPr>
            <a:xfrm>
              <a:off x="739249" y="-2659143"/>
              <a:ext cx="410060" cy="373950"/>
            </a:xfrm>
            <a:custGeom>
              <a:avLst/>
              <a:gdLst/>
              <a:ahLst/>
              <a:cxnLst/>
              <a:rect l="l" t="t" r="r" b="b"/>
              <a:pathLst>
                <a:path w="7756" h="7073" extrusionOk="0">
                  <a:moveTo>
                    <a:pt x="7756" y="1"/>
                  </a:moveTo>
                  <a:lnTo>
                    <a:pt x="5435" y="1"/>
                  </a:lnTo>
                  <a:lnTo>
                    <a:pt x="1" y="7072"/>
                  </a:lnTo>
                  <a:lnTo>
                    <a:pt x="2333" y="70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1149256" y="-2659143"/>
              <a:ext cx="410113" cy="373950"/>
            </a:xfrm>
            <a:custGeom>
              <a:avLst/>
              <a:gdLst/>
              <a:ahLst/>
              <a:cxnLst/>
              <a:rect l="l" t="t" r="r" b="b"/>
              <a:pathLst>
                <a:path w="7757" h="7073" extrusionOk="0">
                  <a:moveTo>
                    <a:pt x="7757" y="1"/>
                  </a:moveTo>
                  <a:lnTo>
                    <a:pt x="5435" y="1"/>
                  </a:lnTo>
                  <a:lnTo>
                    <a:pt x="1" y="7072"/>
                  </a:lnTo>
                  <a:lnTo>
                    <a:pt x="2333" y="70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1559316" y="-2659143"/>
              <a:ext cx="410060" cy="373950"/>
            </a:xfrm>
            <a:custGeom>
              <a:avLst/>
              <a:gdLst/>
              <a:ahLst/>
              <a:cxnLst/>
              <a:rect l="l" t="t" r="r" b="b"/>
              <a:pathLst>
                <a:path w="7756" h="7073" extrusionOk="0">
                  <a:moveTo>
                    <a:pt x="7756" y="1"/>
                  </a:moveTo>
                  <a:lnTo>
                    <a:pt x="5435" y="1"/>
                  </a:lnTo>
                  <a:lnTo>
                    <a:pt x="1" y="7072"/>
                  </a:lnTo>
                  <a:lnTo>
                    <a:pt x="2333" y="70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1969323" y="-2659143"/>
              <a:ext cx="410113" cy="373950"/>
            </a:xfrm>
            <a:custGeom>
              <a:avLst/>
              <a:gdLst/>
              <a:ahLst/>
              <a:cxnLst/>
              <a:rect l="l" t="t" r="r" b="b"/>
              <a:pathLst>
                <a:path w="7757" h="7073" extrusionOk="0">
                  <a:moveTo>
                    <a:pt x="7757" y="1"/>
                  </a:moveTo>
                  <a:lnTo>
                    <a:pt x="5435" y="1"/>
                  </a:lnTo>
                  <a:lnTo>
                    <a:pt x="1" y="7072"/>
                  </a:lnTo>
                  <a:lnTo>
                    <a:pt x="2333" y="70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2379383" y="-2659143"/>
              <a:ext cx="410694" cy="373950"/>
            </a:xfrm>
            <a:custGeom>
              <a:avLst/>
              <a:gdLst/>
              <a:ahLst/>
              <a:cxnLst/>
              <a:rect l="l" t="t" r="r" b="b"/>
              <a:pathLst>
                <a:path w="7768" h="7073" extrusionOk="0">
                  <a:moveTo>
                    <a:pt x="7767" y="1"/>
                  </a:moveTo>
                  <a:lnTo>
                    <a:pt x="5435" y="1"/>
                  </a:lnTo>
                  <a:lnTo>
                    <a:pt x="1" y="7072"/>
                  </a:lnTo>
                  <a:lnTo>
                    <a:pt x="2333" y="70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944544" y="-2659143"/>
              <a:ext cx="410113" cy="373950"/>
            </a:xfrm>
            <a:custGeom>
              <a:avLst/>
              <a:gdLst/>
              <a:ahLst/>
              <a:cxnLst/>
              <a:rect l="l" t="t" r="r" b="b"/>
              <a:pathLst>
                <a:path w="7757" h="7073" extrusionOk="0">
                  <a:moveTo>
                    <a:pt x="7756" y="1"/>
                  </a:moveTo>
                  <a:lnTo>
                    <a:pt x="5424" y="1"/>
                  </a:lnTo>
                  <a:lnTo>
                    <a:pt x="0" y="7072"/>
                  </a:lnTo>
                  <a:lnTo>
                    <a:pt x="2322" y="70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1354603" y="-2659143"/>
              <a:ext cx="410060" cy="373950"/>
            </a:xfrm>
            <a:custGeom>
              <a:avLst/>
              <a:gdLst/>
              <a:ahLst/>
              <a:cxnLst/>
              <a:rect l="l" t="t" r="r" b="b"/>
              <a:pathLst>
                <a:path w="7756" h="7073" extrusionOk="0">
                  <a:moveTo>
                    <a:pt x="7756" y="1"/>
                  </a:moveTo>
                  <a:lnTo>
                    <a:pt x="5424" y="1"/>
                  </a:lnTo>
                  <a:lnTo>
                    <a:pt x="0" y="7072"/>
                  </a:lnTo>
                  <a:lnTo>
                    <a:pt x="2321" y="70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1764610" y="-2659143"/>
              <a:ext cx="410113" cy="373950"/>
            </a:xfrm>
            <a:custGeom>
              <a:avLst/>
              <a:gdLst/>
              <a:ahLst/>
              <a:cxnLst/>
              <a:rect l="l" t="t" r="r" b="b"/>
              <a:pathLst>
                <a:path w="7757" h="7073" extrusionOk="0">
                  <a:moveTo>
                    <a:pt x="7757" y="1"/>
                  </a:moveTo>
                  <a:lnTo>
                    <a:pt x="5425" y="1"/>
                  </a:lnTo>
                  <a:lnTo>
                    <a:pt x="1" y="7072"/>
                  </a:lnTo>
                  <a:lnTo>
                    <a:pt x="2322" y="70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2174670" y="-2659143"/>
              <a:ext cx="410060" cy="373950"/>
            </a:xfrm>
            <a:custGeom>
              <a:avLst/>
              <a:gdLst/>
              <a:ahLst/>
              <a:cxnLst/>
              <a:rect l="l" t="t" r="r" b="b"/>
              <a:pathLst>
                <a:path w="7756" h="7073" extrusionOk="0">
                  <a:moveTo>
                    <a:pt x="7756" y="1"/>
                  </a:moveTo>
                  <a:lnTo>
                    <a:pt x="5424" y="1"/>
                  </a:lnTo>
                  <a:lnTo>
                    <a:pt x="1" y="7072"/>
                  </a:lnTo>
                  <a:lnTo>
                    <a:pt x="2321" y="70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2584677" y="-2659143"/>
              <a:ext cx="410113" cy="373950"/>
            </a:xfrm>
            <a:custGeom>
              <a:avLst/>
              <a:gdLst/>
              <a:ahLst/>
              <a:cxnLst/>
              <a:rect l="l" t="t" r="r" b="b"/>
              <a:pathLst>
                <a:path w="7757" h="7073" extrusionOk="0">
                  <a:moveTo>
                    <a:pt x="7757" y="1"/>
                  </a:moveTo>
                  <a:lnTo>
                    <a:pt x="5435" y="1"/>
                  </a:lnTo>
                  <a:lnTo>
                    <a:pt x="1" y="7072"/>
                  </a:lnTo>
                  <a:lnTo>
                    <a:pt x="2333" y="70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5"/>
          <p:cNvGrpSpPr/>
          <p:nvPr/>
        </p:nvGrpSpPr>
        <p:grpSpPr>
          <a:xfrm rot="5400000">
            <a:off x="-263268" y="263276"/>
            <a:ext cx="1184922" cy="658390"/>
            <a:chOff x="4995707" y="-1092499"/>
            <a:chExt cx="1184922" cy="658390"/>
          </a:xfrm>
        </p:grpSpPr>
        <p:sp>
          <p:nvSpPr>
            <p:cNvPr id="253" name="Google Shape;253;p15"/>
            <p:cNvSpPr/>
            <p:nvPr/>
          </p:nvSpPr>
          <p:spPr>
            <a:xfrm>
              <a:off x="4995707" y="-1092499"/>
              <a:ext cx="131276" cy="131858"/>
            </a:xfrm>
            <a:custGeom>
              <a:avLst/>
              <a:gdLst/>
              <a:ahLst/>
              <a:cxnLst/>
              <a:rect l="l" t="t" r="r" b="b"/>
              <a:pathLst>
                <a:path w="2483" h="2494" extrusionOk="0">
                  <a:moveTo>
                    <a:pt x="1551" y="0"/>
                  </a:moveTo>
                  <a:lnTo>
                    <a:pt x="931" y="0"/>
                  </a:lnTo>
                  <a:lnTo>
                    <a:pt x="931" y="932"/>
                  </a:lnTo>
                  <a:lnTo>
                    <a:pt x="1" y="932"/>
                  </a:lnTo>
                  <a:lnTo>
                    <a:pt x="1" y="1552"/>
                  </a:lnTo>
                  <a:lnTo>
                    <a:pt x="931" y="1552"/>
                  </a:lnTo>
                  <a:lnTo>
                    <a:pt x="931" y="2493"/>
                  </a:lnTo>
                  <a:lnTo>
                    <a:pt x="1551" y="2493"/>
                  </a:lnTo>
                  <a:lnTo>
                    <a:pt x="1551" y="1552"/>
                  </a:lnTo>
                  <a:lnTo>
                    <a:pt x="2482" y="1552"/>
                  </a:lnTo>
                  <a:lnTo>
                    <a:pt x="2482" y="932"/>
                  </a:lnTo>
                  <a:lnTo>
                    <a:pt x="1551" y="93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4995707" y="-829471"/>
              <a:ext cx="131276" cy="131805"/>
            </a:xfrm>
            <a:custGeom>
              <a:avLst/>
              <a:gdLst/>
              <a:ahLst/>
              <a:cxnLst/>
              <a:rect l="l" t="t" r="r" b="b"/>
              <a:pathLst>
                <a:path w="2483" h="2493" extrusionOk="0">
                  <a:moveTo>
                    <a:pt x="1551" y="0"/>
                  </a:moveTo>
                  <a:lnTo>
                    <a:pt x="931" y="0"/>
                  </a:lnTo>
                  <a:lnTo>
                    <a:pt x="931" y="941"/>
                  </a:lnTo>
                  <a:lnTo>
                    <a:pt x="1" y="941"/>
                  </a:lnTo>
                  <a:lnTo>
                    <a:pt x="1" y="1562"/>
                  </a:lnTo>
                  <a:lnTo>
                    <a:pt x="931" y="1562"/>
                  </a:lnTo>
                  <a:lnTo>
                    <a:pt x="931" y="2492"/>
                  </a:lnTo>
                  <a:lnTo>
                    <a:pt x="1551" y="2492"/>
                  </a:lnTo>
                  <a:lnTo>
                    <a:pt x="1551" y="1562"/>
                  </a:lnTo>
                  <a:lnTo>
                    <a:pt x="2482" y="1562"/>
                  </a:lnTo>
                  <a:lnTo>
                    <a:pt x="2482" y="941"/>
                  </a:lnTo>
                  <a:lnTo>
                    <a:pt x="1551" y="9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4995707" y="-565914"/>
              <a:ext cx="131276" cy="131805"/>
            </a:xfrm>
            <a:custGeom>
              <a:avLst/>
              <a:gdLst/>
              <a:ahLst/>
              <a:cxnLst/>
              <a:rect l="l" t="t" r="r" b="b"/>
              <a:pathLst>
                <a:path w="2483" h="2493" extrusionOk="0">
                  <a:moveTo>
                    <a:pt x="1551" y="0"/>
                  </a:moveTo>
                  <a:lnTo>
                    <a:pt x="931" y="0"/>
                  </a:lnTo>
                  <a:lnTo>
                    <a:pt x="931" y="930"/>
                  </a:lnTo>
                  <a:lnTo>
                    <a:pt x="1" y="930"/>
                  </a:lnTo>
                  <a:lnTo>
                    <a:pt x="1" y="1562"/>
                  </a:lnTo>
                  <a:lnTo>
                    <a:pt x="931" y="1562"/>
                  </a:lnTo>
                  <a:lnTo>
                    <a:pt x="931" y="2492"/>
                  </a:lnTo>
                  <a:lnTo>
                    <a:pt x="1551" y="2492"/>
                  </a:lnTo>
                  <a:lnTo>
                    <a:pt x="1551" y="1562"/>
                  </a:lnTo>
                  <a:lnTo>
                    <a:pt x="2482" y="1562"/>
                  </a:lnTo>
                  <a:lnTo>
                    <a:pt x="2482" y="930"/>
                  </a:lnTo>
                  <a:lnTo>
                    <a:pt x="1551" y="9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5258683" y="-1092499"/>
              <a:ext cx="131858" cy="131858"/>
            </a:xfrm>
            <a:custGeom>
              <a:avLst/>
              <a:gdLst/>
              <a:ahLst/>
              <a:cxnLst/>
              <a:rect l="l" t="t" r="r" b="b"/>
              <a:pathLst>
                <a:path w="2494" h="2494" extrusionOk="0">
                  <a:moveTo>
                    <a:pt x="1562" y="0"/>
                  </a:moveTo>
                  <a:lnTo>
                    <a:pt x="942" y="0"/>
                  </a:lnTo>
                  <a:lnTo>
                    <a:pt x="942" y="932"/>
                  </a:lnTo>
                  <a:lnTo>
                    <a:pt x="1" y="932"/>
                  </a:lnTo>
                  <a:lnTo>
                    <a:pt x="1" y="1552"/>
                  </a:lnTo>
                  <a:lnTo>
                    <a:pt x="942" y="1552"/>
                  </a:lnTo>
                  <a:lnTo>
                    <a:pt x="942" y="2493"/>
                  </a:lnTo>
                  <a:lnTo>
                    <a:pt x="1562" y="2493"/>
                  </a:lnTo>
                  <a:lnTo>
                    <a:pt x="1562" y="1552"/>
                  </a:lnTo>
                  <a:lnTo>
                    <a:pt x="2493" y="1552"/>
                  </a:lnTo>
                  <a:lnTo>
                    <a:pt x="2493" y="932"/>
                  </a:lnTo>
                  <a:lnTo>
                    <a:pt x="1562" y="93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5258683" y="-829471"/>
              <a:ext cx="131858" cy="131805"/>
            </a:xfrm>
            <a:custGeom>
              <a:avLst/>
              <a:gdLst/>
              <a:ahLst/>
              <a:cxnLst/>
              <a:rect l="l" t="t" r="r" b="b"/>
              <a:pathLst>
                <a:path w="2494" h="2493" extrusionOk="0">
                  <a:moveTo>
                    <a:pt x="1562" y="0"/>
                  </a:moveTo>
                  <a:lnTo>
                    <a:pt x="942" y="0"/>
                  </a:lnTo>
                  <a:lnTo>
                    <a:pt x="942" y="941"/>
                  </a:lnTo>
                  <a:lnTo>
                    <a:pt x="1" y="941"/>
                  </a:lnTo>
                  <a:lnTo>
                    <a:pt x="1" y="1562"/>
                  </a:lnTo>
                  <a:lnTo>
                    <a:pt x="942" y="1562"/>
                  </a:lnTo>
                  <a:lnTo>
                    <a:pt x="942" y="2492"/>
                  </a:lnTo>
                  <a:lnTo>
                    <a:pt x="1562" y="2492"/>
                  </a:lnTo>
                  <a:lnTo>
                    <a:pt x="1562" y="1562"/>
                  </a:lnTo>
                  <a:lnTo>
                    <a:pt x="2493" y="1562"/>
                  </a:lnTo>
                  <a:lnTo>
                    <a:pt x="2493" y="941"/>
                  </a:lnTo>
                  <a:lnTo>
                    <a:pt x="1562" y="9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5258683" y="-565914"/>
              <a:ext cx="131858" cy="131805"/>
            </a:xfrm>
            <a:custGeom>
              <a:avLst/>
              <a:gdLst/>
              <a:ahLst/>
              <a:cxnLst/>
              <a:rect l="l" t="t" r="r" b="b"/>
              <a:pathLst>
                <a:path w="2494" h="2493" extrusionOk="0">
                  <a:moveTo>
                    <a:pt x="1562" y="0"/>
                  </a:moveTo>
                  <a:lnTo>
                    <a:pt x="942" y="0"/>
                  </a:lnTo>
                  <a:lnTo>
                    <a:pt x="942" y="930"/>
                  </a:lnTo>
                  <a:lnTo>
                    <a:pt x="1" y="930"/>
                  </a:lnTo>
                  <a:lnTo>
                    <a:pt x="1" y="1562"/>
                  </a:lnTo>
                  <a:lnTo>
                    <a:pt x="942" y="1562"/>
                  </a:lnTo>
                  <a:lnTo>
                    <a:pt x="942" y="2492"/>
                  </a:lnTo>
                  <a:lnTo>
                    <a:pt x="1562" y="2492"/>
                  </a:lnTo>
                  <a:lnTo>
                    <a:pt x="1562" y="1562"/>
                  </a:lnTo>
                  <a:lnTo>
                    <a:pt x="2493" y="1562"/>
                  </a:lnTo>
                  <a:lnTo>
                    <a:pt x="2493" y="930"/>
                  </a:lnTo>
                  <a:lnTo>
                    <a:pt x="1562" y="9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5522240" y="-1092499"/>
              <a:ext cx="131858" cy="131858"/>
            </a:xfrm>
            <a:custGeom>
              <a:avLst/>
              <a:gdLst/>
              <a:ahLst/>
              <a:cxnLst/>
              <a:rect l="l" t="t" r="r" b="b"/>
              <a:pathLst>
                <a:path w="2494" h="2494" extrusionOk="0">
                  <a:moveTo>
                    <a:pt x="1552" y="0"/>
                  </a:moveTo>
                  <a:lnTo>
                    <a:pt x="932" y="0"/>
                  </a:lnTo>
                  <a:lnTo>
                    <a:pt x="932" y="932"/>
                  </a:lnTo>
                  <a:lnTo>
                    <a:pt x="0" y="932"/>
                  </a:lnTo>
                  <a:lnTo>
                    <a:pt x="0" y="1552"/>
                  </a:lnTo>
                  <a:lnTo>
                    <a:pt x="932" y="1552"/>
                  </a:lnTo>
                  <a:lnTo>
                    <a:pt x="932" y="2493"/>
                  </a:lnTo>
                  <a:lnTo>
                    <a:pt x="1552" y="2493"/>
                  </a:lnTo>
                  <a:lnTo>
                    <a:pt x="1552" y="1552"/>
                  </a:lnTo>
                  <a:lnTo>
                    <a:pt x="2493" y="1552"/>
                  </a:lnTo>
                  <a:lnTo>
                    <a:pt x="2493" y="932"/>
                  </a:lnTo>
                  <a:lnTo>
                    <a:pt x="1552" y="93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5522240" y="-829471"/>
              <a:ext cx="131858" cy="131805"/>
            </a:xfrm>
            <a:custGeom>
              <a:avLst/>
              <a:gdLst/>
              <a:ahLst/>
              <a:cxnLst/>
              <a:rect l="l" t="t" r="r" b="b"/>
              <a:pathLst>
                <a:path w="2494" h="2493" extrusionOk="0">
                  <a:moveTo>
                    <a:pt x="1552" y="0"/>
                  </a:moveTo>
                  <a:lnTo>
                    <a:pt x="932" y="0"/>
                  </a:lnTo>
                  <a:lnTo>
                    <a:pt x="932" y="941"/>
                  </a:lnTo>
                  <a:lnTo>
                    <a:pt x="0" y="941"/>
                  </a:lnTo>
                  <a:lnTo>
                    <a:pt x="0" y="1562"/>
                  </a:lnTo>
                  <a:lnTo>
                    <a:pt x="932" y="1562"/>
                  </a:lnTo>
                  <a:lnTo>
                    <a:pt x="932" y="2492"/>
                  </a:lnTo>
                  <a:lnTo>
                    <a:pt x="1552" y="2492"/>
                  </a:lnTo>
                  <a:lnTo>
                    <a:pt x="1552" y="1562"/>
                  </a:lnTo>
                  <a:lnTo>
                    <a:pt x="2493" y="1562"/>
                  </a:lnTo>
                  <a:lnTo>
                    <a:pt x="2493" y="941"/>
                  </a:lnTo>
                  <a:lnTo>
                    <a:pt x="1552" y="9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5522240" y="-565914"/>
              <a:ext cx="131858" cy="131805"/>
            </a:xfrm>
            <a:custGeom>
              <a:avLst/>
              <a:gdLst/>
              <a:ahLst/>
              <a:cxnLst/>
              <a:rect l="l" t="t" r="r" b="b"/>
              <a:pathLst>
                <a:path w="2494" h="2493" extrusionOk="0">
                  <a:moveTo>
                    <a:pt x="1552" y="0"/>
                  </a:moveTo>
                  <a:lnTo>
                    <a:pt x="932" y="0"/>
                  </a:lnTo>
                  <a:lnTo>
                    <a:pt x="932" y="930"/>
                  </a:lnTo>
                  <a:lnTo>
                    <a:pt x="0" y="930"/>
                  </a:lnTo>
                  <a:lnTo>
                    <a:pt x="0" y="1562"/>
                  </a:lnTo>
                  <a:lnTo>
                    <a:pt x="932" y="1562"/>
                  </a:lnTo>
                  <a:lnTo>
                    <a:pt x="932" y="2492"/>
                  </a:lnTo>
                  <a:lnTo>
                    <a:pt x="1552" y="2492"/>
                  </a:lnTo>
                  <a:lnTo>
                    <a:pt x="1552" y="1562"/>
                  </a:lnTo>
                  <a:lnTo>
                    <a:pt x="2493" y="1562"/>
                  </a:lnTo>
                  <a:lnTo>
                    <a:pt x="2493" y="930"/>
                  </a:lnTo>
                  <a:lnTo>
                    <a:pt x="1552" y="9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5785797" y="-1092499"/>
              <a:ext cx="131276" cy="131858"/>
            </a:xfrm>
            <a:custGeom>
              <a:avLst/>
              <a:gdLst/>
              <a:ahLst/>
              <a:cxnLst/>
              <a:rect l="l" t="t" r="r" b="b"/>
              <a:pathLst>
                <a:path w="2483" h="2494" extrusionOk="0">
                  <a:moveTo>
                    <a:pt x="1552" y="0"/>
                  </a:moveTo>
                  <a:lnTo>
                    <a:pt x="932" y="0"/>
                  </a:lnTo>
                  <a:lnTo>
                    <a:pt x="932" y="932"/>
                  </a:lnTo>
                  <a:lnTo>
                    <a:pt x="0" y="932"/>
                  </a:lnTo>
                  <a:lnTo>
                    <a:pt x="0" y="1552"/>
                  </a:lnTo>
                  <a:lnTo>
                    <a:pt x="932" y="1552"/>
                  </a:lnTo>
                  <a:lnTo>
                    <a:pt x="932" y="2493"/>
                  </a:lnTo>
                  <a:lnTo>
                    <a:pt x="1552" y="2493"/>
                  </a:lnTo>
                  <a:lnTo>
                    <a:pt x="1552" y="1552"/>
                  </a:lnTo>
                  <a:lnTo>
                    <a:pt x="2482" y="1552"/>
                  </a:lnTo>
                  <a:lnTo>
                    <a:pt x="2482" y="932"/>
                  </a:lnTo>
                  <a:lnTo>
                    <a:pt x="1552" y="93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5785797" y="-829471"/>
              <a:ext cx="131276" cy="131805"/>
            </a:xfrm>
            <a:custGeom>
              <a:avLst/>
              <a:gdLst/>
              <a:ahLst/>
              <a:cxnLst/>
              <a:rect l="l" t="t" r="r" b="b"/>
              <a:pathLst>
                <a:path w="2483" h="2493" extrusionOk="0">
                  <a:moveTo>
                    <a:pt x="1552" y="0"/>
                  </a:moveTo>
                  <a:lnTo>
                    <a:pt x="932" y="0"/>
                  </a:lnTo>
                  <a:lnTo>
                    <a:pt x="932" y="941"/>
                  </a:lnTo>
                  <a:lnTo>
                    <a:pt x="0" y="941"/>
                  </a:lnTo>
                  <a:lnTo>
                    <a:pt x="0" y="1562"/>
                  </a:lnTo>
                  <a:lnTo>
                    <a:pt x="932" y="1562"/>
                  </a:lnTo>
                  <a:lnTo>
                    <a:pt x="932" y="2492"/>
                  </a:lnTo>
                  <a:lnTo>
                    <a:pt x="1552" y="2492"/>
                  </a:lnTo>
                  <a:lnTo>
                    <a:pt x="1552" y="1562"/>
                  </a:lnTo>
                  <a:lnTo>
                    <a:pt x="2482" y="1562"/>
                  </a:lnTo>
                  <a:lnTo>
                    <a:pt x="2482" y="941"/>
                  </a:lnTo>
                  <a:lnTo>
                    <a:pt x="1552" y="9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5785797" y="-565914"/>
              <a:ext cx="131276" cy="131805"/>
            </a:xfrm>
            <a:custGeom>
              <a:avLst/>
              <a:gdLst/>
              <a:ahLst/>
              <a:cxnLst/>
              <a:rect l="l" t="t" r="r" b="b"/>
              <a:pathLst>
                <a:path w="2483" h="2493" extrusionOk="0">
                  <a:moveTo>
                    <a:pt x="1552" y="0"/>
                  </a:moveTo>
                  <a:lnTo>
                    <a:pt x="932" y="0"/>
                  </a:lnTo>
                  <a:lnTo>
                    <a:pt x="932" y="930"/>
                  </a:lnTo>
                  <a:lnTo>
                    <a:pt x="0" y="930"/>
                  </a:lnTo>
                  <a:lnTo>
                    <a:pt x="0" y="1562"/>
                  </a:lnTo>
                  <a:lnTo>
                    <a:pt x="932" y="1562"/>
                  </a:lnTo>
                  <a:lnTo>
                    <a:pt x="932" y="2492"/>
                  </a:lnTo>
                  <a:lnTo>
                    <a:pt x="1552" y="2492"/>
                  </a:lnTo>
                  <a:lnTo>
                    <a:pt x="1552" y="1562"/>
                  </a:lnTo>
                  <a:lnTo>
                    <a:pt x="2482" y="1562"/>
                  </a:lnTo>
                  <a:lnTo>
                    <a:pt x="2482" y="930"/>
                  </a:lnTo>
                  <a:lnTo>
                    <a:pt x="1552" y="9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6048825" y="-1092499"/>
              <a:ext cx="131805" cy="131858"/>
            </a:xfrm>
            <a:custGeom>
              <a:avLst/>
              <a:gdLst/>
              <a:ahLst/>
              <a:cxnLst/>
              <a:rect l="l" t="t" r="r" b="b"/>
              <a:pathLst>
                <a:path w="2493" h="2494" extrusionOk="0">
                  <a:moveTo>
                    <a:pt x="1562" y="932"/>
                  </a:moveTo>
                  <a:lnTo>
                    <a:pt x="1562" y="0"/>
                  </a:lnTo>
                  <a:lnTo>
                    <a:pt x="941" y="0"/>
                  </a:lnTo>
                  <a:lnTo>
                    <a:pt x="941" y="932"/>
                  </a:lnTo>
                  <a:lnTo>
                    <a:pt x="0" y="932"/>
                  </a:lnTo>
                  <a:lnTo>
                    <a:pt x="0" y="1552"/>
                  </a:lnTo>
                  <a:lnTo>
                    <a:pt x="941" y="1552"/>
                  </a:lnTo>
                  <a:lnTo>
                    <a:pt x="941" y="2493"/>
                  </a:lnTo>
                  <a:lnTo>
                    <a:pt x="1562" y="2493"/>
                  </a:lnTo>
                  <a:lnTo>
                    <a:pt x="1562" y="1552"/>
                  </a:lnTo>
                  <a:lnTo>
                    <a:pt x="2492" y="1552"/>
                  </a:lnTo>
                  <a:lnTo>
                    <a:pt x="2492" y="93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6048825" y="-829471"/>
              <a:ext cx="131805" cy="131805"/>
            </a:xfrm>
            <a:custGeom>
              <a:avLst/>
              <a:gdLst/>
              <a:ahLst/>
              <a:cxnLst/>
              <a:rect l="l" t="t" r="r" b="b"/>
              <a:pathLst>
                <a:path w="2493" h="2493" extrusionOk="0">
                  <a:moveTo>
                    <a:pt x="1562" y="0"/>
                  </a:moveTo>
                  <a:lnTo>
                    <a:pt x="941" y="0"/>
                  </a:lnTo>
                  <a:lnTo>
                    <a:pt x="941" y="941"/>
                  </a:lnTo>
                  <a:lnTo>
                    <a:pt x="0" y="941"/>
                  </a:lnTo>
                  <a:lnTo>
                    <a:pt x="0" y="1562"/>
                  </a:lnTo>
                  <a:lnTo>
                    <a:pt x="941" y="1562"/>
                  </a:lnTo>
                  <a:lnTo>
                    <a:pt x="941" y="2492"/>
                  </a:lnTo>
                  <a:lnTo>
                    <a:pt x="1562" y="2492"/>
                  </a:lnTo>
                  <a:lnTo>
                    <a:pt x="1562" y="1562"/>
                  </a:lnTo>
                  <a:lnTo>
                    <a:pt x="2492" y="1562"/>
                  </a:lnTo>
                  <a:lnTo>
                    <a:pt x="2492" y="941"/>
                  </a:lnTo>
                  <a:lnTo>
                    <a:pt x="1562" y="9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6048825" y="-565914"/>
              <a:ext cx="131805" cy="131805"/>
            </a:xfrm>
            <a:custGeom>
              <a:avLst/>
              <a:gdLst/>
              <a:ahLst/>
              <a:cxnLst/>
              <a:rect l="l" t="t" r="r" b="b"/>
              <a:pathLst>
                <a:path w="2493" h="2493" extrusionOk="0">
                  <a:moveTo>
                    <a:pt x="1562" y="0"/>
                  </a:moveTo>
                  <a:lnTo>
                    <a:pt x="941" y="0"/>
                  </a:lnTo>
                  <a:lnTo>
                    <a:pt x="941" y="930"/>
                  </a:lnTo>
                  <a:lnTo>
                    <a:pt x="0" y="930"/>
                  </a:lnTo>
                  <a:lnTo>
                    <a:pt x="0" y="1562"/>
                  </a:lnTo>
                  <a:lnTo>
                    <a:pt x="941" y="1562"/>
                  </a:lnTo>
                  <a:lnTo>
                    <a:pt x="941" y="2492"/>
                  </a:lnTo>
                  <a:lnTo>
                    <a:pt x="1562" y="2492"/>
                  </a:lnTo>
                  <a:lnTo>
                    <a:pt x="1562" y="1562"/>
                  </a:lnTo>
                  <a:lnTo>
                    <a:pt x="2492" y="1562"/>
                  </a:lnTo>
                  <a:lnTo>
                    <a:pt x="2492" y="930"/>
                  </a:lnTo>
                  <a:lnTo>
                    <a:pt x="1562" y="9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15"/>
          <p:cNvSpPr/>
          <p:nvPr/>
        </p:nvSpPr>
        <p:spPr>
          <a:xfrm rot="-5400000">
            <a:off x="8237861" y="166212"/>
            <a:ext cx="713798" cy="746577"/>
          </a:xfrm>
          <a:custGeom>
            <a:avLst/>
            <a:gdLst/>
            <a:ahLst/>
            <a:cxnLst/>
            <a:rect l="l" t="t" r="r" b="b"/>
            <a:pathLst>
              <a:path w="13501" h="14121" extrusionOk="0">
                <a:moveTo>
                  <a:pt x="13126" y="374"/>
                </a:moveTo>
                <a:lnTo>
                  <a:pt x="13126" y="13746"/>
                </a:lnTo>
                <a:lnTo>
                  <a:pt x="375" y="13746"/>
                </a:lnTo>
                <a:lnTo>
                  <a:pt x="375" y="11371"/>
                </a:lnTo>
                <a:lnTo>
                  <a:pt x="10869" y="11371"/>
                </a:lnTo>
                <a:lnTo>
                  <a:pt x="10869" y="374"/>
                </a:lnTo>
                <a:close/>
                <a:moveTo>
                  <a:pt x="10495" y="0"/>
                </a:moveTo>
                <a:lnTo>
                  <a:pt x="10495" y="10997"/>
                </a:lnTo>
                <a:lnTo>
                  <a:pt x="0" y="10997"/>
                </a:lnTo>
                <a:lnTo>
                  <a:pt x="0" y="14121"/>
                </a:lnTo>
                <a:lnTo>
                  <a:pt x="13500" y="14121"/>
                </a:lnTo>
                <a:lnTo>
                  <a:pt x="1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BLANK_1_1_1_1_1_1_1_1_1">
    <p:spTree>
      <p:nvGrpSpPr>
        <p:cNvPr id="1" name="Shape 269"/>
        <p:cNvGrpSpPr/>
        <p:nvPr/>
      </p:nvGrpSpPr>
      <p:grpSpPr>
        <a:xfrm>
          <a:off x="0" y="0"/>
          <a:ext cx="0" cy="0"/>
          <a:chOff x="0" y="0"/>
          <a:chExt cx="0" cy="0"/>
        </a:xfrm>
      </p:grpSpPr>
      <p:sp>
        <p:nvSpPr>
          <p:cNvPr id="270" name="Google Shape;27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1" name="Google Shape;271;p16"/>
          <p:cNvSpPr/>
          <p:nvPr/>
        </p:nvSpPr>
        <p:spPr>
          <a:xfrm rot="5400000">
            <a:off x="166297" y="166212"/>
            <a:ext cx="713798" cy="746577"/>
          </a:xfrm>
          <a:custGeom>
            <a:avLst/>
            <a:gdLst/>
            <a:ahLst/>
            <a:cxnLst/>
            <a:rect l="l" t="t" r="r" b="b"/>
            <a:pathLst>
              <a:path w="13501" h="14121" extrusionOk="0">
                <a:moveTo>
                  <a:pt x="2632" y="374"/>
                </a:moveTo>
                <a:lnTo>
                  <a:pt x="2632" y="11371"/>
                </a:lnTo>
                <a:lnTo>
                  <a:pt x="13126" y="11371"/>
                </a:lnTo>
                <a:lnTo>
                  <a:pt x="13126" y="13746"/>
                </a:lnTo>
                <a:lnTo>
                  <a:pt x="386" y="13746"/>
                </a:lnTo>
                <a:lnTo>
                  <a:pt x="386" y="374"/>
                </a:lnTo>
                <a:close/>
                <a:moveTo>
                  <a:pt x="0" y="0"/>
                </a:moveTo>
                <a:lnTo>
                  <a:pt x="0" y="14121"/>
                </a:lnTo>
                <a:lnTo>
                  <a:pt x="13500" y="14121"/>
                </a:lnTo>
                <a:lnTo>
                  <a:pt x="13500" y="10997"/>
                </a:lnTo>
                <a:lnTo>
                  <a:pt x="3006" y="10997"/>
                </a:lnTo>
                <a:lnTo>
                  <a:pt x="3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0" y="4604000"/>
            <a:ext cx="91440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3" name="Google Shape;273;p16"/>
          <p:cNvSpPr/>
          <p:nvPr/>
        </p:nvSpPr>
        <p:spPr>
          <a:xfrm>
            <a:off x="149902" y="4693544"/>
            <a:ext cx="360362" cy="360309"/>
          </a:xfrm>
          <a:custGeom>
            <a:avLst/>
            <a:gdLst/>
            <a:ahLst/>
            <a:cxnLst/>
            <a:rect l="l" t="t" r="r" b="b"/>
            <a:pathLst>
              <a:path w="6816" h="6815" extrusionOk="0">
                <a:moveTo>
                  <a:pt x="1" y="0"/>
                </a:moveTo>
                <a:lnTo>
                  <a:pt x="1" y="1369"/>
                </a:lnTo>
                <a:lnTo>
                  <a:pt x="4493" y="1369"/>
                </a:lnTo>
                <a:lnTo>
                  <a:pt x="1" y="5852"/>
                </a:lnTo>
                <a:lnTo>
                  <a:pt x="974" y="6815"/>
                </a:lnTo>
                <a:lnTo>
                  <a:pt x="5456" y="2332"/>
                </a:lnTo>
                <a:lnTo>
                  <a:pt x="5456" y="6815"/>
                </a:lnTo>
                <a:lnTo>
                  <a:pt x="6815" y="6815"/>
                </a:lnTo>
                <a:lnTo>
                  <a:pt x="68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16"/>
          <p:cNvGrpSpPr/>
          <p:nvPr/>
        </p:nvGrpSpPr>
        <p:grpSpPr>
          <a:xfrm>
            <a:off x="8588578" y="3329858"/>
            <a:ext cx="360386" cy="1441373"/>
            <a:chOff x="125830" y="1513767"/>
            <a:chExt cx="430415" cy="1721659"/>
          </a:xfrm>
        </p:grpSpPr>
        <p:sp>
          <p:nvSpPr>
            <p:cNvPr id="275" name="Google Shape;275;p16"/>
            <p:cNvSpPr/>
            <p:nvPr/>
          </p:nvSpPr>
          <p:spPr>
            <a:xfrm>
              <a:off x="125830" y="1513767"/>
              <a:ext cx="430415" cy="430415"/>
            </a:xfrm>
            <a:custGeom>
              <a:avLst/>
              <a:gdLst/>
              <a:ahLst/>
              <a:cxnLst/>
              <a:rect l="l" t="t" r="r" b="b"/>
              <a:pathLst>
                <a:path w="8141" h="8141" extrusionOk="0">
                  <a:moveTo>
                    <a:pt x="8141" y="4065"/>
                  </a:moveTo>
                  <a:lnTo>
                    <a:pt x="4076" y="0"/>
                  </a:lnTo>
                  <a:lnTo>
                    <a:pt x="1" y="4065"/>
                  </a:lnTo>
                  <a:lnTo>
                    <a:pt x="1" y="8141"/>
                  </a:lnTo>
                  <a:lnTo>
                    <a:pt x="4076" y="4065"/>
                  </a:lnTo>
                  <a:lnTo>
                    <a:pt x="8141" y="81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125830" y="1944129"/>
              <a:ext cx="430415" cy="430468"/>
            </a:xfrm>
            <a:custGeom>
              <a:avLst/>
              <a:gdLst/>
              <a:ahLst/>
              <a:cxnLst/>
              <a:rect l="l" t="t" r="r" b="b"/>
              <a:pathLst>
                <a:path w="8141" h="8142" extrusionOk="0">
                  <a:moveTo>
                    <a:pt x="8141" y="4066"/>
                  </a:moveTo>
                  <a:lnTo>
                    <a:pt x="4076" y="1"/>
                  </a:lnTo>
                  <a:lnTo>
                    <a:pt x="1" y="4066"/>
                  </a:lnTo>
                  <a:lnTo>
                    <a:pt x="1" y="8142"/>
                  </a:lnTo>
                  <a:lnTo>
                    <a:pt x="4076" y="4066"/>
                  </a:lnTo>
                  <a:lnTo>
                    <a:pt x="8141" y="814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125830" y="2374544"/>
              <a:ext cx="430415" cy="430415"/>
            </a:xfrm>
            <a:custGeom>
              <a:avLst/>
              <a:gdLst/>
              <a:ahLst/>
              <a:cxnLst/>
              <a:rect l="l" t="t" r="r" b="b"/>
              <a:pathLst>
                <a:path w="8141" h="8141" extrusionOk="0">
                  <a:moveTo>
                    <a:pt x="8141" y="4066"/>
                  </a:moveTo>
                  <a:lnTo>
                    <a:pt x="4076" y="1"/>
                  </a:lnTo>
                  <a:lnTo>
                    <a:pt x="1" y="4066"/>
                  </a:lnTo>
                  <a:lnTo>
                    <a:pt x="1" y="8141"/>
                  </a:lnTo>
                  <a:lnTo>
                    <a:pt x="4076" y="4066"/>
                  </a:lnTo>
                  <a:lnTo>
                    <a:pt x="8141" y="81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125830" y="2804905"/>
              <a:ext cx="430415" cy="430520"/>
            </a:xfrm>
            <a:custGeom>
              <a:avLst/>
              <a:gdLst/>
              <a:ahLst/>
              <a:cxnLst/>
              <a:rect l="l" t="t" r="r" b="b"/>
              <a:pathLst>
                <a:path w="8141" h="8143" extrusionOk="0">
                  <a:moveTo>
                    <a:pt x="8141" y="4066"/>
                  </a:moveTo>
                  <a:lnTo>
                    <a:pt x="4076" y="1"/>
                  </a:lnTo>
                  <a:lnTo>
                    <a:pt x="1" y="4066"/>
                  </a:lnTo>
                  <a:lnTo>
                    <a:pt x="1" y="8142"/>
                  </a:lnTo>
                  <a:lnTo>
                    <a:pt x="4076" y="4066"/>
                  </a:lnTo>
                  <a:lnTo>
                    <a:pt x="8141" y="814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BLANK_1_1_1_1_1_1_1_1_1_1">
    <p:spTree>
      <p:nvGrpSpPr>
        <p:cNvPr id="1" name="Shape 279"/>
        <p:cNvGrpSpPr/>
        <p:nvPr/>
      </p:nvGrpSpPr>
      <p:grpSpPr>
        <a:xfrm>
          <a:off x="0" y="0"/>
          <a:ext cx="0" cy="0"/>
          <a:chOff x="0" y="0"/>
          <a:chExt cx="0" cy="0"/>
        </a:xfrm>
      </p:grpSpPr>
      <p:sp>
        <p:nvSpPr>
          <p:cNvPr id="280" name="Google Shape;280;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1" name="Google Shape;281;p17"/>
          <p:cNvSpPr txBox="1">
            <a:spLocks noGrp="1"/>
          </p:cNvSpPr>
          <p:nvPr>
            <p:ph type="body" idx="1"/>
          </p:nvPr>
        </p:nvSpPr>
        <p:spPr>
          <a:xfrm>
            <a:off x="720000" y="1215750"/>
            <a:ext cx="7710900" cy="3388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
        <p:nvSpPr>
          <p:cNvPr id="282" name="Google Shape;282;p17"/>
          <p:cNvSpPr/>
          <p:nvPr/>
        </p:nvSpPr>
        <p:spPr>
          <a:xfrm>
            <a:off x="0" y="4604000"/>
            <a:ext cx="91440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83" name="Google Shape;283;p17"/>
          <p:cNvGrpSpPr/>
          <p:nvPr/>
        </p:nvGrpSpPr>
        <p:grpSpPr>
          <a:xfrm>
            <a:off x="5040672" y="4860021"/>
            <a:ext cx="5399507" cy="519818"/>
            <a:chOff x="-1943216" y="3950083"/>
            <a:chExt cx="5399507" cy="519818"/>
          </a:xfrm>
        </p:grpSpPr>
        <p:sp>
          <p:nvSpPr>
            <p:cNvPr id="284" name="Google Shape;284;p17"/>
            <p:cNvSpPr/>
            <p:nvPr/>
          </p:nvSpPr>
          <p:spPr>
            <a:xfrm>
              <a:off x="561078" y="3950083"/>
              <a:ext cx="548685" cy="519818"/>
            </a:xfrm>
            <a:custGeom>
              <a:avLst/>
              <a:gdLst/>
              <a:ahLst/>
              <a:cxnLst/>
              <a:rect l="l" t="t" r="r" b="b"/>
              <a:pathLst>
                <a:path w="10378" h="9832" extrusionOk="0">
                  <a:moveTo>
                    <a:pt x="9842" y="1"/>
                  </a:moveTo>
                  <a:lnTo>
                    <a:pt x="1" y="9832"/>
                  </a:lnTo>
                  <a:lnTo>
                    <a:pt x="536"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a:off x="3356103" y="4369765"/>
              <a:ext cx="100189" cy="100136"/>
            </a:xfrm>
            <a:custGeom>
              <a:avLst/>
              <a:gdLst/>
              <a:ahLst/>
              <a:cxnLst/>
              <a:rect l="l" t="t" r="r" b="b"/>
              <a:pathLst>
                <a:path w="1895" h="1894" extrusionOk="0">
                  <a:moveTo>
                    <a:pt x="1895" y="0"/>
                  </a:moveTo>
                  <a:lnTo>
                    <a:pt x="1" y="1894"/>
                  </a:lnTo>
                  <a:lnTo>
                    <a:pt x="525" y="1894"/>
                  </a:lnTo>
                  <a:lnTo>
                    <a:pt x="1895" y="535"/>
                  </a:lnTo>
                  <a:lnTo>
                    <a:pt x="18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250625" y="3950083"/>
              <a:ext cx="548050" cy="519818"/>
            </a:xfrm>
            <a:custGeom>
              <a:avLst/>
              <a:gdLst/>
              <a:ahLst/>
              <a:cxnLst/>
              <a:rect l="l" t="t" r="r" b="b"/>
              <a:pathLst>
                <a:path w="10366"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7"/>
            <p:cNvSpPr/>
            <p:nvPr/>
          </p:nvSpPr>
          <p:spPr>
            <a:xfrm>
              <a:off x="3045650" y="4059260"/>
              <a:ext cx="410641" cy="410641"/>
            </a:xfrm>
            <a:custGeom>
              <a:avLst/>
              <a:gdLst/>
              <a:ahLst/>
              <a:cxnLst/>
              <a:rect l="l" t="t" r="r" b="b"/>
              <a:pathLst>
                <a:path w="7767" h="7767" extrusionOk="0">
                  <a:moveTo>
                    <a:pt x="7767" y="1"/>
                  </a:moveTo>
                  <a:lnTo>
                    <a:pt x="0" y="7767"/>
                  </a:lnTo>
                  <a:lnTo>
                    <a:pt x="524" y="7767"/>
                  </a:lnTo>
                  <a:lnTo>
                    <a:pt x="7767" y="536"/>
                  </a:lnTo>
                  <a:lnTo>
                    <a:pt x="77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a:off x="-59881" y="3950083"/>
              <a:ext cx="548103" cy="519818"/>
            </a:xfrm>
            <a:custGeom>
              <a:avLst/>
              <a:gdLst/>
              <a:ahLst/>
              <a:cxnLst/>
              <a:rect l="l" t="t" r="r" b="b"/>
              <a:pathLst>
                <a:path w="10367"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a:off x="2735145" y="3950083"/>
              <a:ext cx="548103" cy="519818"/>
            </a:xfrm>
            <a:custGeom>
              <a:avLst/>
              <a:gdLst/>
              <a:ahLst/>
              <a:cxnLst/>
              <a:rect l="l" t="t" r="r" b="b"/>
              <a:pathLst>
                <a:path w="10367" h="9832" extrusionOk="0">
                  <a:moveTo>
                    <a:pt x="9831" y="1"/>
                  </a:moveTo>
                  <a:lnTo>
                    <a:pt x="0" y="9832"/>
                  </a:lnTo>
                  <a:lnTo>
                    <a:pt x="52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7"/>
            <p:cNvSpPr/>
            <p:nvPr/>
          </p:nvSpPr>
          <p:spPr>
            <a:xfrm>
              <a:off x="-370386" y="3950083"/>
              <a:ext cx="548050" cy="519818"/>
            </a:xfrm>
            <a:custGeom>
              <a:avLst/>
              <a:gdLst/>
              <a:ahLst/>
              <a:cxnLst/>
              <a:rect l="l" t="t" r="r" b="b"/>
              <a:pathLst>
                <a:path w="10366" h="9832" extrusionOk="0">
                  <a:moveTo>
                    <a:pt x="9842" y="1"/>
                  </a:moveTo>
                  <a:lnTo>
                    <a:pt x="1" y="9832"/>
                  </a:lnTo>
                  <a:lnTo>
                    <a:pt x="536"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p:nvPr/>
          </p:nvSpPr>
          <p:spPr>
            <a:xfrm>
              <a:off x="2424639" y="3950083"/>
              <a:ext cx="548050" cy="519818"/>
            </a:xfrm>
            <a:custGeom>
              <a:avLst/>
              <a:gdLst/>
              <a:ahLst/>
              <a:cxnLst/>
              <a:rect l="l" t="t" r="r" b="b"/>
              <a:pathLst>
                <a:path w="10366" h="9832" extrusionOk="0">
                  <a:moveTo>
                    <a:pt x="9831" y="1"/>
                  </a:moveTo>
                  <a:lnTo>
                    <a:pt x="1" y="9832"/>
                  </a:lnTo>
                  <a:lnTo>
                    <a:pt x="524"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a:off x="-680892" y="3950083"/>
              <a:ext cx="548103" cy="519818"/>
            </a:xfrm>
            <a:custGeom>
              <a:avLst/>
              <a:gdLst/>
              <a:ahLst/>
              <a:cxnLst/>
              <a:rect l="l" t="t" r="r" b="b"/>
              <a:pathLst>
                <a:path w="10367" h="9832" extrusionOk="0">
                  <a:moveTo>
                    <a:pt x="9842" y="1"/>
                  </a:moveTo>
                  <a:lnTo>
                    <a:pt x="0" y="9832"/>
                  </a:lnTo>
                  <a:lnTo>
                    <a:pt x="53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7"/>
            <p:cNvSpPr/>
            <p:nvPr/>
          </p:nvSpPr>
          <p:spPr>
            <a:xfrm>
              <a:off x="2114134" y="3950083"/>
              <a:ext cx="548103" cy="519818"/>
            </a:xfrm>
            <a:custGeom>
              <a:avLst/>
              <a:gdLst/>
              <a:ahLst/>
              <a:cxnLst/>
              <a:rect l="l" t="t" r="r" b="b"/>
              <a:pathLst>
                <a:path w="10367" h="9832" extrusionOk="0">
                  <a:moveTo>
                    <a:pt x="9832" y="1"/>
                  </a:moveTo>
                  <a:lnTo>
                    <a:pt x="0" y="9832"/>
                  </a:lnTo>
                  <a:lnTo>
                    <a:pt x="52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a:off x="-991397" y="3950083"/>
              <a:ext cx="548103" cy="519818"/>
            </a:xfrm>
            <a:custGeom>
              <a:avLst/>
              <a:gdLst/>
              <a:ahLst/>
              <a:cxnLst/>
              <a:rect l="l" t="t" r="r" b="b"/>
              <a:pathLst>
                <a:path w="10367" h="9832" extrusionOk="0">
                  <a:moveTo>
                    <a:pt x="9843" y="1"/>
                  </a:moveTo>
                  <a:lnTo>
                    <a:pt x="1" y="9832"/>
                  </a:lnTo>
                  <a:lnTo>
                    <a:pt x="536"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a:off x="1803681" y="3950083"/>
              <a:ext cx="548050" cy="519818"/>
            </a:xfrm>
            <a:custGeom>
              <a:avLst/>
              <a:gdLst/>
              <a:ahLst/>
              <a:cxnLst/>
              <a:rect l="l" t="t" r="r" b="b"/>
              <a:pathLst>
                <a:path w="10366" h="9832" extrusionOk="0">
                  <a:moveTo>
                    <a:pt x="9830" y="1"/>
                  </a:moveTo>
                  <a:lnTo>
                    <a:pt x="0" y="9832"/>
                  </a:lnTo>
                  <a:lnTo>
                    <a:pt x="524" y="9832"/>
                  </a:lnTo>
                  <a:lnTo>
                    <a:pt x="103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7"/>
            <p:cNvSpPr/>
            <p:nvPr/>
          </p:nvSpPr>
          <p:spPr>
            <a:xfrm>
              <a:off x="-1301903" y="3950083"/>
              <a:ext cx="548103" cy="519818"/>
            </a:xfrm>
            <a:custGeom>
              <a:avLst/>
              <a:gdLst/>
              <a:ahLst/>
              <a:cxnLst/>
              <a:rect l="l" t="t" r="r" b="b"/>
              <a:pathLst>
                <a:path w="10367" h="9832" extrusionOk="0">
                  <a:moveTo>
                    <a:pt x="9842" y="1"/>
                  </a:moveTo>
                  <a:lnTo>
                    <a:pt x="1" y="9832"/>
                  </a:lnTo>
                  <a:lnTo>
                    <a:pt x="536"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a:off x="1493123" y="3950083"/>
              <a:ext cx="548103" cy="519818"/>
            </a:xfrm>
            <a:custGeom>
              <a:avLst/>
              <a:gdLst/>
              <a:ahLst/>
              <a:cxnLst/>
              <a:rect l="l" t="t" r="r" b="b"/>
              <a:pathLst>
                <a:path w="10367" h="9832" extrusionOk="0">
                  <a:moveTo>
                    <a:pt x="9832" y="1"/>
                  </a:moveTo>
                  <a:lnTo>
                    <a:pt x="1" y="9832"/>
                  </a:lnTo>
                  <a:lnTo>
                    <a:pt x="52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7"/>
            <p:cNvSpPr/>
            <p:nvPr/>
          </p:nvSpPr>
          <p:spPr>
            <a:xfrm>
              <a:off x="-1612355" y="3950083"/>
              <a:ext cx="548050" cy="519818"/>
            </a:xfrm>
            <a:custGeom>
              <a:avLst/>
              <a:gdLst/>
              <a:ahLst/>
              <a:cxnLst/>
              <a:rect l="l" t="t" r="r" b="b"/>
              <a:pathLst>
                <a:path w="10366"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7"/>
            <p:cNvSpPr/>
            <p:nvPr/>
          </p:nvSpPr>
          <p:spPr>
            <a:xfrm>
              <a:off x="1182089" y="3950083"/>
              <a:ext cx="548632" cy="519818"/>
            </a:xfrm>
            <a:custGeom>
              <a:avLst/>
              <a:gdLst/>
              <a:ahLst/>
              <a:cxnLst/>
              <a:rect l="l" t="t" r="r" b="b"/>
              <a:pathLst>
                <a:path w="10377" h="9832" extrusionOk="0">
                  <a:moveTo>
                    <a:pt x="9842" y="1"/>
                  </a:moveTo>
                  <a:lnTo>
                    <a:pt x="0" y="9832"/>
                  </a:lnTo>
                  <a:lnTo>
                    <a:pt x="535"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a:off x="-1922861" y="3950083"/>
              <a:ext cx="548103" cy="519818"/>
            </a:xfrm>
            <a:custGeom>
              <a:avLst/>
              <a:gdLst/>
              <a:ahLst/>
              <a:cxnLst/>
              <a:rect l="l" t="t" r="r" b="b"/>
              <a:pathLst>
                <a:path w="10367"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a:off x="871583" y="3950083"/>
              <a:ext cx="548685" cy="519818"/>
            </a:xfrm>
            <a:custGeom>
              <a:avLst/>
              <a:gdLst/>
              <a:ahLst/>
              <a:cxnLst/>
              <a:rect l="l" t="t" r="r" b="b"/>
              <a:pathLst>
                <a:path w="10378" h="9832" extrusionOk="0">
                  <a:moveTo>
                    <a:pt x="9842" y="1"/>
                  </a:moveTo>
                  <a:lnTo>
                    <a:pt x="1" y="9832"/>
                  </a:lnTo>
                  <a:lnTo>
                    <a:pt x="536"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p:nvPr/>
          </p:nvSpPr>
          <p:spPr>
            <a:xfrm>
              <a:off x="-1943216" y="3950083"/>
              <a:ext cx="257900" cy="257953"/>
            </a:xfrm>
            <a:custGeom>
              <a:avLst/>
              <a:gdLst/>
              <a:ahLst/>
              <a:cxnLst/>
              <a:rect l="l" t="t" r="r" b="b"/>
              <a:pathLst>
                <a:path w="4878" h="4879" extrusionOk="0">
                  <a:moveTo>
                    <a:pt x="4343" y="1"/>
                  </a:moveTo>
                  <a:lnTo>
                    <a:pt x="0" y="4344"/>
                  </a:lnTo>
                  <a:lnTo>
                    <a:pt x="0" y="4879"/>
                  </a:lnTo>
                  <a:lnTo>
                    <a:pt x="4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17"/>
          <p:cNvSpPr/>
          <p:nvPr/>
        </p:nvSpPr>
        <p:spPr>
          <a:xfrm rot="5400000">
            <a:off x="166297" y="166212"/>
            <a:ext cx="713798" cy="746577"/>
          </a:xfrm>
          <a:custGeom>
            <a:avLst/>
            <a:gdLst/>
            <a:ahLst/>
            <a:cxnLst/>
            <a:rect l="l" t="t" r="r" b="b"/>
            <a:pathLst>
              <a:path w="13501" h="14121" extrusionOk="0">
                <a:moveTo>
                  <a:pt x="2632" y="374"/>
                </a:moveTo>
                <a:lnTo>
                  <a:pt x="2632" y="11371"/>
                </a:lnTo>
                <a:lnTo>
                  <a:pt x="13126" y="11371"/>
                </a:lnTo>
                <a:lnTo>
                  <a:pt x="13126" y="13746"/>
                </a:lnTo>
                <a:lnTo>
                  <a:pt x="386" y="13746"/>
                </a:lnTo>
                <a:lnTo>
                  <a:pt x="386" y="374"/>
                </a:lnTo>
                <a:close/>
                <a:moveTo>
                  <a:pt x="0" y="0"/>
                </a:moveTo>
                <a:lnTo>
                  <a:pt x="0" y="14121"/>
                </a:lnTo>
                <a:lnTo>
                  <a:pt x="13500" y="14121"/>
                </a:lnTo>
                <a:lnTo>
                  <a:pt x="13500" y="10997"/>
                </a:lnTo>
                <a:lnTo>
                  <a:pt x="3006" y="10997"/>
                </a:lnTo>
                <a:lnTo>
                  <a:pt x="3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17"/>
          <p:cNvGrpSpPr/>
          <p:nvPr/>
        </p:nvGrpSpPr>
        <p:grpSpPr>
          <a:xfrm>
            <a:off x="8668287" y="2689595"/>
            <a:ext cx="192341" cy="1727897"/>
            <a:chOff x="7374487" y="-2000805"/>
            <a:chExt cx="192341" cy="1727897"/>
          </a:xfrm>
        </p:grpSpPr>
        <p:sp>
          <p:nvSpPr>
            <p:cNvPr id="305" name="Google Shape;305;p17"/>
            <p:cNvSpPr/>
            <p:nvPr/>
          </p:nvSpPr>
          <p:spPr>
            <a:xfrm>
              <a:off x="7374487" y="-2000805"/>
              <a:ext cx="192341" cy="191812"/>
            </a:xfrm>
            <a:custGeom>
              <a:avLst/>
              <a:gdLst/>
              <a:ahLst/>
              <a:cxnLst/>
              <a:rect l="l" t="t" r="r" b="b"/>
              <a:pathLst>
                <a:path w="3638" h="3628" extrusionOk="0">
                  <a:moveTo>
                    <a:pt x="2279" y="1360"/>
                  </a:moveTo>
                  <a:lnTo>
                    <a:pt x="2279" y="1"/>
                  </a:lnTo>
                  <a:lnTo>
                    <a:pt x="1370" y="1"/>
                  </a:lnTo>
                  <a:lnTo>
                    <a:pt x="1370" y="1360"/>
                  </a:lnTo>
                  <a:lnTo>
                    <a:pt x="1" y="1360"/>
                  </a:lnTo>
                  <a:lnTo>
                    <a:pt x="1" y="2268"/>
                  </a:lnTo>
                  <a:lnTo>
                    <a:pt x="1370" y="2268"/>
                  </a:lnTo>
                  <a:lnTo>
                    <a:pt x="1370" y="3627"/>
                  </a:lnTo>
                  <a:lnTo>
                    <a:pt x="2279" y="3627"/>
                  </a:lnTo>
                  <a:lnTo>
                    <a:pt x="2279" y="2268"/>
                  </a:lnTo>
                  <a:lnTo>
                    <a:pt x="3638" y="2268"/>
                  </a:lnTo>
                  <a:lnTo>
                    <a:pt x="3638" y="13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p:nvPr/>
          </p:nvSpPr>
          <p:spPr>
            <a:xfrm>
              <a:off x="7374487" y="-1617339"/>
              <a:ext cx="192341" cy="192341"/>
            </a:xfrm>
            <a:custGeom>
              <a:avLst/>
              <a:gdLst/>
              <a:ahLst/>
              <a:cxnLst/>
              <a:rect l="l" t="t" r="r" b="b"/>
              <a:pathLst>
                <a:path w="3638" h="3638" extrusionOk="0">
                  <a:moveTo>
                    <a:pt x="2279" y="0"/>
                  </a:moveTo>
                  <a:lnTo>
                    <a:pt x="1370" y="0"/>
                  </a:lnTo>
                  <a:lnTo>
                    <a:pt x="1370" y="1370"/>
                  </a:lnTo>
                  <a:lnTo>
                    <a:pt x="1" y="1370"/>
                  </a:lnTo>
                  <a:lnTo>
                    <a:pt x="1" y="2279"/>
                  </a:lnTo>
                  <a:lnTo>
                    <a:pt x="1370" y="2279"/>
                  </a:lnTo>
                  <a:lnTo>
                    <a:pt x="1370" y="3637"/>
                  </a:lnTo>
                  <a:lnTo>
                    <a:pt x="2279" y="3637"/>
                  </a:lnTo>
                  <a:lnTo>
                    <a:pt x="2279" y="2279"/>
                  </a:lnTo>
                  <a:lnTo>
                    <a:pt x="3638" y="2279"/>
                  </a:lnTo>
                  <a:lnTo>
                    <a:pt x="3638" y="1370"/>
                  </a:lnTo>
                  <a:lnTo>
                    <a:pt x="227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a:off x="7374487" y="-1233292"/>
              <a:ext cx="192341" cy="192341"/>
            </a:xfrm>
            <a:custGeom>
              <a:avLst/>
              <a:gdLst/>
              <a:ahLst/>
              <a:cxnLst/>
              <a:rect l="l" t="t" r="r" b="b"/>
              <a:pathLst>
                <a:path w="3638" h="3638" extrusionOk="0">
                  <a:moveTo>
                    <a:pt x="2279" y="0"/>
                  </a:moveTo>
                  <a:lnTo>
                    <a:pt x="1370" y="0"/>
                  </a:lnTo>
                  <a:lnTo>
                    <a:pt x="1370" y="1369"/>
                  </a:lnTo>
                  <a:lnTo>
                    <a:pt x="1" y="1369"/>
                  </a:lnTo>
                  <a:lnTo>
                    <a:pt x="1" y="2278"/>
                  </a:lnTo>
                  <a:lnTo>
                    <a:pt x="1370" y="2278"/>
                  </a:lnTo>
                  <a:lnTo>
                    <a:pt x="1370" y="3637"/>
                  </a:lnTo>
                  <a:lnTo>
                    <a:pt x="2279" y="3637"/>
                  </a:lnTo>
                  <a:lnTo>
                    <a:pt x="2279" y="2278"/>
                  </a:lnTo>
                  <a:lnTo>
                    <a:pt x="3638" y="2278"/>
                  </a:lnTo>
                  <a:lnTo>
                    <a:pt x="3638" y="1369"/>
                  </a:lnTo>
                  <a:lnTo>
                    <a:pt x="227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7374487" y="-849297"/>
              <a:ext cx="192341" cy="192341"/>
            </a:xfrm>
            <a:custGeom>
              <a:avLst/>
              <a:gdLst/>
              <a:ahLst/>
              <a:cxnLst/>
              <a:rect l="l" t="t" r="r" b="b"/>
              <a:pathLst>
                <a:path w="3638" h="3638" extrusionOk="0">
                  <a:moveTo>
                    <a:pt x="2279" y="0"/>
                  </a:moveTo>
                  <a:lnTo>
                    <a:pt x="1370" y="0"/>
                  </a:lnTo>
                  <a:lnTo>
                    <a:pt x="1370" y="1370"/>
                  </a:lnTo>
                  <a:lnTo>
                    <a:pt x="1" y="1370"/>
                  </a:lnTo>
                  <a:lnTo>
                    <a:pt x="1" y="2268"/>
                  </a:lnTo>
                  <a:lnTo>
                    <a:pt x="1370" y="2268"/>
                  </a:lnTo>
                  <a:lnTo>
                    <a:pt x="1370" y="3637"/>
                  </a:lnTo>
                  <a:lnTo>
                    <a:pt x="2279" y="3637"/>
                  </a:lnTo>
                  <a:lnTo>
                    <a:pt x="2279" y="2268"/>
                  </a:lnTo>
                  <a:lnTo>
                    <a:pt x="3638" y="2268"/>
                  </a:lnTo>
                  <a:lnTo>
                    <a:pt x="3638" y="1370"/>
                  </a:lnTo>
                  <a:lnTo>
                    <a:pt x="227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p:nvPr/>
          </p:nvSpPr>
          <p:spPr>
            <a:xfrm>
              <a:off x="7374487" y="-465249"/>
              <a:ext cx="192341" cy="192341"/>
            </a:xfrm>
            <a:custGeom>
              <a:avLst/>
              <a:gdLst/>
              <a:ahLst/>
              <a:cxnLst/>
              <a:rect l="l" t="t" r="r" b="b"/>
              <a:pathLst>
                <a:path w="3638" h="3638" extrusionOk="0">
                  <a:moveTo>
                    <a:pt x="2279" y="0"/>
                  </a:moveTo>
                  <a:lnTo>
                    <a:pt x="1370" y="0"/>
                  </a:lnTo>
                  <a:lnTo>
                    <a:pt x="1370" y="1369"/>
                  </a:lnTo>
                  <a:lnTo>
                    <a:pt x="1" y="1369"/>
                  </a:lnTo>
                  <a:lnTo>
                    <a:pt x="1" y="2268"/>
                  </a:lnTo>
                  <a:lnTo>
                    <a:pt x="1370" y="2268"/>
                  </a:lnTo>
                  <a:lnTo>
                    <a:pt x="1370" y="3637"/>
                  </a:lnTo>
                  <a:lnTo>
                    <a:pt x="2279" y="3637"/>
                  </a:lnTo>
                  <a:lnTo>
                    <a:pt x="2279" y="2268"/>
                  </a:lnTo>
                  <a:lnTo>
                    <a:pt x="3638" y="2268"/>
                  </a:lnTo>
                  <a:lnTo>
                    <a:pt x="3638" y="1369"/>
                  </a:lnTo>
                  <a:lnTo>
                    <a:pt x="227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2" name="Google Shape;312;p18"/>
          <p:cNvSpPr txBox="1">
            <a:spLocks noGrp="1"/>
          </p:cNvSpPr>
          <p:nvPr>
            <p:ph type="subTitle" idx="1"/>
          </p:nvPr>
        </p:nvSpPr>
        <p:spPr>
          <a:xfrm>
            <a:off x="3098525" y="1582025"/>
            <a:ext cx="4923600" cy="7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3" name="Google Shape;313;p18"/>
          <p:cNvSpPr txBox="1">
            <a:spLocks noGrp="1"/>
          </p:cNvSpPr>
          <p:nvPr>
            <p:ph type="subTitle" idx="2"/>
          </p:nvPr>
        </p:nvSpPr>
        <p:spPr>
          <a:xfrm>
            <a:off x="3098525" y="2701525"/>
            <a:ext cx="4923600" cy="7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4" name="Google Shape;314;p18"/>
          <p:cNvSpPr txBox="1">
            <a:spLocks noGrp="1"/>
          </p:cNvSpPr>
          <p:nvPr>
            <p:ph type="subTitle" idx="3"/>
          </p:nvPr>
        </p:nvSpPr>
        <p:spPr>
          <a:xfrm>
            <a:off x="3098525" y="3821025"/>
            <a:ext cx="4923600" cy="7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5" name="Google Shape;315;p18"/>
          <p:cNvSpPr txBox="1">
            <a:spLocks noGrp="1"/>
          </p:cNvSpPr>
          <p:nvPr>
            <p:ph type="subTitle" idx="4"/>
          </p:nvPr>
        </p:nvSpPr>
        <p:spPr>
          <a:xfrm>
            <a:off x="3098525" y="1186925"/>
            <a:ext cx="4923600" cy="45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6" name="Google Shape;316;p18"/>
          <p:cNvSpPr txBox="1">
            <a:spLocks noGrp="1"/>
          </p:cNvSpPr>
          <p:nvPr>
            <p:ph type="subTitle" idx="5"/>
          </p:nvPr>
        </p:nvSpPr>
        <p:spPr>
          <a:xfrm>
            <a:off x="3098525" y="2306426"/>
            <a:ext cx="4923600" cy="45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7" name="Google Shape;317;p18"/>
          <p:cNvSpPr txBox="1">
            <a:spLocks noGrp="1"/>
          </p:cNvSpPr>
          <p:nvPr>
            <p:ph type="subTitle" idx="6"/>
          </p:nvPr>
        </p:nvSpPr>
        <p:spPr>
          <a:xfrm>
            <a:off x="3098525" y="3425926"/>
            <a:ext cx="4923600" cy="45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8" name="Google Shape;318;p18"/>
          <p:cNvSpPr/>
          <p:nvPr/>
        </p:nvSpPr>
        <p:spPr>
          <a:xfrm>
            <a:off x="0" y="4604000"/>
            <a:ext cx="91440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18"/>
          <p:cNvSpPr/>
          <p:nvPr/>
        </p:nvSpPr>
        <p:spPr>
          <a:xfrm>
            <a:off x="166297" y="4230712"/>
            <a:ext cx="713798" cy="746577"/>
          </a:xfrm>
          <a:custGeom>
            <a:avLst/>
            <a:gdLst/>
            <a:ahLst/>
            <a:cxnLst/>
            <a:rect l="l" t="t" r="r" b="b"/>
            <a:pathLst>
              <a:path w="13501" h="14121" extrusionOk="0">
                <a:moveTo>
                  <a:pt x="2632" y="374"/>
                </a:moveTo>
                <a:lnTo>
                  <a:pt x="2632" y="11371"/>
                </a:lnTo>
                <a:lnTo>
                  <a:pt x="13126" y="11371"/>
                </a:lnTo>
                <a:lnTo>
                  <a:pt x="13126" y="13746"/>
                </a:lnTo>
                <a:lnTo>
                  <a:pt x="386" y="13746"/>
                </a:lnTo>
                <a:lnTo>
                  <a:pt x="386" y="374"/>
                </a:lnTo>
                <a:close/>
                <a:moveTo>
                  <a:pt x="0" y="0"/>
                </a:moveTo>
                <a:lnTo>
                  <a:pt x="0" y="14121"/>
                </a:lnTo>
                <a:lnTo>
                  <a:pt x="13500" y="14121"/>
                </a:lnTo>
                <a:lnTo>
                  <a:pt x="13500" y="10997"/>
                </a:lnTo>
                <a:lnTo>
                  <a:pt x="3006" y="10997"/>
                </a:lnTo>
                <a:lnTo>
                  <a:pt x="30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18"/>
          <p:cNvGrpSpPr/>
          <p:nvPr/>
        </p:nvGrpSpPr>
        <p:grpSpPr>
          <a:xfrm>
            <a:off x="218019" y="182831"/>
            <a:ext cx="1100648" cy="205400"/>
            <a:chOff x="1132919" y="5202256"/>
            <a:chExt cx="1100648" cy="205400"/>
          </a:xfrm>
        </p:grpSpPr>
        <p:sp>
          <p:nvSpPr>
            <p:cNvPr id="321" name="Google Shape;321;p18"/>
            <p:cNvSpPr/>
            <p:nvPr/>
          </p:nvSpPr>
          <p:spPr>
            <a:xfrm>
              <a:off x="1132919" y="5202256"/>
              <a:ext cx="205294" cy="205400"/>
            </a:xfrm>
            <a:custGeom>
              <a:avLst/>
              <a:gdLst/>
              <a:ahLst/>
              <a:cxnLst/>
              <a:rect l="l" t="t" r="r" b="b"/>
              <a:pathLst>
                <a:path w="3883" h="3885" extrusionOk="0">
                  <a:moveTo>
                    <a:pt x="3102" y="0"/>
                  </a:moveTo>
                  <a:lnTo>
                    <a:pt x="1947" y="1167"/>
                  </a:lnTo>
                  <a:lnTo>
                    <a:pt x="781" y="0"/>
                  </a:lnTo>
                  <a:lnTo>
                    <a:pt x="0" y="771"/>
                  </a:lnTo>
                  <a:lnTo>
                    <a:pt x="1166" y="1937"/>
                  </a:lnTo>
                  <a:lnTo>
                    <a:pt x="0" y="3103"/>
                  </a:lnTo>
                  <a:lnTo>
                    <a:pt x="781" y="3884"/>
                  </a:lnTo>
                  <a:lnTo>
                    <a:pt x="1947" y="2718"/>
                  </a:lnTo>
                  <a:lnTo>
                    <a:pt x="3102" y="3884"/>
                  </a:lnTo>
                  <a:lnTo>
                    <a:pt x="3883" y="3103"/>
                  </a:lnTo>
                  <a:lnTo>
                    <a:pt x="2717" y="1937"/>
                  </a:lnTo>
                  <a:lnTo>
                    <a:pt x="3883" y="77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1580834" y="5202256"/>
              <a:ext cx="205347" cy="205400"/>
            </a:xfrm>
            <a:custGeom>
              <a:avLst/>
              <a:gdLst/>
              <a:ahLst/>
              <a:cxnLst/>
              <a:rect l="l" t="t" r="r" b="b"/>
              <a:pathLst>
                <a:path w="3884" h="3885" extrusionOk="0">
                  <a:moveTo>
                    <a:pt x="3103" y="0"/>
                  </a:moveTo>
                  <a:lnTo>
                    <a:pt x="1936" y="1167"/>
                  </a:lnTo>
                  <a:lnTo>
                    <a:pt x="781" y="0"/>
                  </a:lnTo>
                  <a:lnTo>
                    <a:pt x="0" y="771"/>
                  </a:lnTo>
                  <a:lnTo>
                    <a:pt x="1166" y="1937"/>
                  </a:lnTo>
                  <a:lnTo>
                    <a:pt x="0" y="3103"/>
                  </a:lnTo>
                  <a:lnTo>
                    <a:pt x="781" y="3884"/>
                  </a:lnTo>
                  <a:lnTo>
                    <a:pt x="1936" y="2718"/>
                  </a:lnTo>
                  <a:lnTo>
                    <a:pt x="3103" y="3884"/>
                  </a:lnTo>
                  <a:lnTo>
                    <a:pt x="3883" y="3103"/>
                  </a:lnTo>
                  <a:lnTo>
                    <a:pt x="2717" y="1937"/>
                  </a:lnTo>
                  <a:lnTo>
                    <a:pt x="3883" y="77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2028749" y="5202256"/>
              <a:ext cx="204818" cy="205400"/>
            </a:xfrm>
            <a:custGeom>
              <a:avLst/>
              <a:gdLst/>
              <a:ahLst/>
              <a:cxnLst/>
              <a:rect l="l" t="t" r="r" b="b"/>
              <a:pathLst>
                <a:path w="3874" h="3885" extrusionOk="0">
                  <a:moveTo>
                    <a:pt x="3873" y="771"/>
                  </a:moveTo>
                  <a:lnTo>
                    <a:pt x="3103" y="0"/>
                  </a:lnTo>
                  <a:lnTo>
                    <a:pt x="1936" y="1167"/>
                  </a:lnTo>
                  <a:lnTo>
                    <a:pt x="771" y="0"/>
                  </a:lnTo>
                  <a:lnTo>
                    <a:pt x="1" y="771"/>
                  </a:lnTo>
                  <a:lnTo>
                    <a:pt x="1166" y="1937"/>
                  </a:lnTo>
                  <a:lnTo>
                    <a:pt x="1" y="3103"/>
                  </a:lnTo>
                  <a:lnTo>
                    <a:pt x="771" y="3884"/>
                  </a:lnTo>
                  <a:lnTo>
                    <a:pt x="1936" y="2718"/>
                  </a:lnTo>
                  <a:lnTo>
                    <a:pt x="3103" y="3884"/>
                  </a:lnTo>
                  <a:lnTo>
                    <a:pt x="3873" y="3103"/>
                  </a:lnTo>
                  <a:lnTo>
                    <a:pt x="2718" y="193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18"/>
          <p:cNvSpPr/>
          <p:nvPr/>
        </p:nvSpPr>
        <p:spPr>
          <a:xfrm>
            <a:off x="8559006" y="143187"/>
            <a:ext cx="512037" cy="512037"/>
          </a:xfrm>
          <a:custGeom>
            <a:avLst/>
            <a:gdLst/>
            <a:ahLst/>
            <a:cxnLst/>
            <a:rect l="l" t="t" r="r" b="b"/>
            <a:pathLst>
              <a:path w="22123" h="22123" extrusionOk="0">
                <a:moveTo>
                  <a:pt x="0" y="0"/>
                </a:moveTo>
                <a:lnTo>
                  <a:pt x="0" y="8889"/>
                </a:lnTo>
                <a:lnTo>
                  <a:pt x="374" y="8889"/>
                </a:lnTo>
                <a:lnTo>
                  <a:pt x="374" y="642"/>
                </a:lnTo>
                <a:lnTo>
                  <a:pt x="10793" y="11061"/>
                </a:lnTo>
                <a:lnTo>
                  <a:pt x="374" y="21491"/>
                </a:lnTo>
                <a:lnTo>
                  <a:pt x="374" y="13243"/>
                </a:lnTo>
                <a:lnTo>
                  <a:pt x="0" y="13243"/>
                </a:lnTo>
                <a:lnTo>
                  <a:pt x="0" y="22122"/>
                </a:lnTo>
                <a:lnTo>
                  <a:pt x="8889" y="22122"/>
                </a:lnTo>
                <a:lnTo>
                  <a:pt x="8889" y="21747"/>
                </a:lnTo>
                <a:lnTo>
                  <a:pt x="642" y="21747"/>
                </a:lnTo>
                <a:lnTo>
                  <a:pt x="11061" y="11328"/>
                </a:lnTo>
                <a:lnTo>
                  <a:pt x="21491" y="21747"/>
                </a:lnTo>
                <a:lnTo>
                  <a:pt x="13244" y="21747"/>
                </a:lnTo>
                <a:lnTo>
                  <a:pt x="13244" y="22122"/>
                </a:lnTo>
                <a:lnTo>
                  <a:pt x="22122" y="22122"/>
                </a:lnTo>
                <a:lnTo>
                  <a:pt x="22122" y="13243"/>
                </a:lnTo>
                <a:lnTo>
                  <a:pt x="21748" y="13243"/>
                </a:lnTo>
                <a:lnTo>
                  <a:pt x="21748" y="21491"/>
                </a:lnTo>
                <a:lnTo>
                  <a:pt x="11328" y="11061"/>
                </a:lnTo>
                <a:lnTo>
                  <a:pt x="21748" y="642"/>
                </a:lnTo>
                <a:lnTo>
                  <a:pt x="21748" y="8889"/>
                </a:lnTo>
                <a:lnTo>
                  <a:pt x="22122" y="8889"/>
                </a:lnTo>
                <a:lnTo>
                  <a:pt x="22122" y="0"/>
                </a:lnTo>
                <a:lnTo>
                  <a:pt x="13244" y="0"/>
                </a:lnTo>
                <a:lnTo>
                  <a:pt x="13244" y="374"/>
                </a:lnTo>
                <a:lnTo>
                  <a:pt x="21491" y="374"/>
                </a:lnTo>
                <a:lnTo>
                  <a:pt x="11061" y="10793"/>
                </a:lnTo>
                <a:lnTo>
                  <a:pt x="642" y="374"/>
                </a:lnTo>
                <a:lnTo>
                  <a:pt x="8889" y="374"/>
                </a:lnTo>
                <a:lnTo>
                  <a:pt x="88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25"/>
        <p:cNvGrpSpPr/>
        <p:nvPr/>
      </p:nvGrpSpPr>
      <p:grpSpPr>
        <a:xfrm>
          <a:off x="0" y="0"/>
          <a:ext cx="0" cy="0"/>
          <a:chOff x="0" y="0"/>
          <a:chExt cx="0" cy="0"/>
        </a:xfrm>
      </p:grpSpPr>
      <p:sp>
        <p:nvSpPr>
          <p:cNvPr id="326" name="Google Shape;326;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7" name="Google Shape;327;p19"/>
          <p:cNvSpPr txBox="1">
            <a:spLocks noGrp="1"/>
          </p:cNvSpPr>
          <p:nvPr>
            <p:ph type="subTitle" idx="1"/>
          </p:nvPr>
        </p:nvSpPr>
        <p:spPr>
          <a:xfrm>
            <a:off x="1362125" y="1620176"/>
            <a:ext cx="3085500" cy="100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8" name="Google Shape;328;p19"/>
          <p:cNvSpPr txBox="1">
            <a:spLocks noGrp="1"/>
          </p:cNvSpPr>
          <p:nvPr>
            <p:ph type="subTitle" idx="2"/>
          </p:nvPr>
        </p:nvSpPr>
        <p:spPr>
          <a:xfrm>
            <a:off x="5350926" y="1620176"/>
            <a:ext cx="3085500" cy="100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9" name="Google Shape;329;p19"/>
          <p:cNvSpPr txBox="1">
            <a:spLocks noGrp="1"/>
          </p:cNvSpPr>
          <p:nvPr>
            <p:ph type="subTitle" idx="3"/>
          </p:nvPr>
        </p:nvSpPr>
        <p:spPr>
          <a:xfrm>
            <a:off x="1362125" y="3300775"/>
            <a:ext cx="3085500" cy="100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0" name="Google Shape;330;p19"/>
          <p:cNvSpPr txBox="1">
            <a:spLocks noGrp="1"/>
          </p:cNvSpPr>
          <p:nvPr>
            <p:ph type="subTitle" idx="4"/>
          </p:nvPr>
        </p:nvSpPr>
        <p:spPr>
          <a:xfrm>
            <a:off x="5350926" y="3300775"/>
            <a:ext cx="3085500" cy="100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1" name="Google Shape;331;p19"/>
          <p:cNvSpPr txBox="1">
            <a:spLocks noGrp="1"/>
          </p:cNvSpPr>
          <p:nvPr>
            <p:ph type="subTitle" idx="5"/>
          </p:nvPr>
        </p:nvSpPr>
        <p:spPr>
          <a:xfrm>
            <a:off x="1362125" y="1305313"/>
            <a:ext cx="3085500" cy="39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32" name="Google Shape;332;p19"/>
          <p:cNvSpPr txBox="1">
            <a:spLocks noGrp="1"/>
          </p:cNvSpPr>
          <p:nvPr>
            <p:ph type="subTitle" idx="6"/>
          </p:nvPr>
        </p:nvSpPr>
        <p:spPr>
          <a:xfrm>
            <a:off x="1362125" y="2985900"/>
            <a:ext cx="3085500" cy="39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33" name="Google Shape;333;p19"/>
          <p:cNvSpPr txBox="1">
            <a:spLocks noGrp="1"/>
          </p:cNvSpPr>
          <p:nvPr>
            <p:ph type="subTitle" idx="7"/>
          </p:nvPr>
        </p:nvSpPr>
        <p:spPr>
          <a:xfrm>
            <a:off x="5350900" y="1305313"/>
            <a:ext cx="3085500" cy="39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34" name="Google Shape;334;p19"/>
          <p:cNvSpPr txBox="1">
            <a:spLocks noGrp="1"/>
          </p:cNvSpPr>
          <p:nvPr>
            <p:ph type="subTitle" idx="8"/>
          </p:nvPr>
        </p:nvSpPr>
        <p:spPr>
          <a:xfrm>
            <a:off x="5350900" y="2985900"/>
            <a:ext cx="3085500" cy="39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35" name="Google Shape;335;p19"/>
          <p:cNvSpPr/>
          <p:nvPr/>
        </p:nvSpPr>
        <p:spPr>
          <a:xfrm>
            <a:off x="0" y="4604000"/>
            <a:ext cx="91440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6" name="Google Shape;336;p19"/>
          <p:cNvSpPr/>
          <p:nvPr/>
        </p:nvSpPr>
        <p:spPr>
          <a:xfrm>
            <a:off x="8542399" y="4367007"/>
            <a:ext cx="473980" cy="473980"/>
          </a:xfrm>
          <a:custGeom>
            <a:avLst/>
            <a:gdLst/>
            <a:ahLst/>
            <a:cxnLst/>
            <a:rect l="l" t="t" r="r" b="b"/>
            <a:pathLst>
              <a:path w="8965" h="8965" extrusionOk="0">
                <a:moveTo>
                  <a:pt x="7167" y="0"/>
                </a:moveTo>
                <a:lnTo>
                  <a:pt x="7167" y="5905"/>
                </a:lnTo>
                <a:lnTo>
                  <a:pt x="1262" y="0"/>
                </a:lnTo>
                <a:lnTo>
                  <a:pt x="0" y="1274"/>
                </a:lnTo>
                <a:lnTo>
                  <a:pt x="5905" y="7179"/>
                </a:lnTo>
                <a:lnTo>
                  <a:pt x="0" y="7179"/>
                </a:lnTo>
                <a:lnTo>
                  <a:pt x="0" y="8965"/>
                </a:lnTo>
                <a:lnTo>
                  <a:pt x="8964" y="8965"/>
                </a:lnTo>
                <a:lnTo>
                  <a:pt x="8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rot="5400000">
            <a:off x="166297" y="166212"/>
            <a:ext cx="713798" cy="746577"/>
          </a:xfrm>
          <a:custGeom>
            <a:avLst/>
            <a:gdLst/>
            <a:ahLst/>
            <a:cxnLst/>
            <a:rect l="l" t="t" r="r" b="b"/>
            <a:pathLst>
              <a:path w="13501" h="14121" extrusionOk="0">
                <a:moveTo>
                  <a:pt x="2632" y="374"/>
                </a:moveTo>
                <a:lnTo>
                  <a:pt x="2632" y="11371"/>
                </a:lnTo>
                <a:lnTo>
                  <a:pt x="13126" y="11371"/>
                </a:lnTo>
                <a:lnTo>
                  <a:pt x="13126" y="13746"/>
                </a:lnTo>
                <a:lnTo>
                  <a:pt x="386" y="13746"/>
                </a:lnTo>
                <a:lnTo>
                  <a:pt x="386" y="374"/>
                </a:lnTo>
                <a:close/>
                <a:moveTo>
                  <a:pt x="0" y="0"/>
                </a:moveTo>
                <a:lnTo>
                  <a:pt x="0" y="14121"/>
                </a:lnTo>
                <a:lnTo>
                  <a:pt x="13500" y="14121"/>
                </a:lnTo>
                <a:lnTo>
                  <a:pt x="13500" y="10997"/>
                </a:lnTo>
                <a:lnTo>
                  <a:pt x="3006" y="10997"/>
                </a:lnTo>
                <a:lnTo>
                  <a:pt x="3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8561909" y="182588"/>
            <a:ext cx="434961" cy="1683169"/>
          </a:xfrm>
          <a:custGeom>
            <a:avLst/>
            <a:gdLst/>
            <a:ahLst/>
            <a:cxnLst/>
            <a:rect l="l" t="t" r="r" b="b"/>
            <a:pathLst>
              <a:path w="8227" h="31836" extrusionOk="0">
                <a:moveTo>
                  <a:pt x="6419" y="535"/>
                </a:moveTo>
                <a:lnTo>
                  <a:pt x="7703" y="1809"/>
                </a:lnTo>
                <a:lnTo>
                  <a:pt x="5392" y="4119"/>
                </a:lnTo>
                <a:lnTo>
                  <a:pt x="7703" y="6430"/>
                </a:lnTo>
                <a:lnTo>
                  <a:pt x="6419" y="7702"/>
                </a:lnTo>
                <a:lnTo>
                  <a:pt x="4108" y="5392"/>
                </a:lnTo>
                <a:lnTo>
                  <a:pt x="1798" y="7702"/>
                </a:lnTo>
                <a:lnTo>
                  <a:pt x="524" y="6430"/>
                </a:lnTo>
                <a:lnTo>
                  <a:pt x="2835" y="4119"/>
                </a:lnTo>
                <a:lnTo>
                  <a:pt x="524" y="1809"/>
                </a:lnTo>
                <a:lnTo>
                  <a:pt x="1798" y="535"/>
                </a:lnTo>
                <a:lnTo>
                  <a:pt x="4108" y="2846"/>
                </a:lnTo>
                <a:lnTo>
                  <a:pt x="6419" y="535"/>
                </a:lnTo>
                <a:close/>
                <a:moveTo>
                  <a:pt x="1798" y="0"/>
                </a:moveTo>
                <a:lnTo>
                  <a:pt x="1" y="1809"/>
                </a:lnTo>
                <a:lnTo>
                  <a:pt x="2311" y="4119"/>
                </a:lnTo>
                <a:lnTo>
                  <a:pt x="1" y="6430"/>
                </a:lnTo>
                <a:lnTo>
                  <a:pt x="1798" y="8237"/>
                </a:lnTo>
                <a:lnTo>
                  <a:pt x="4108" y="5927"/>
                </a:lnTo>
                <a:lnTo>
                  <a:pt x="6419" y="8237"/>
                </a:lnTo>
                <a:lnTo>
                  <a:pt x="8226" y="6430"/>
                </a:lnTo>
                <a:lnTo>
                  <a:pt x="5916" y="4119"/>
                </a:lnTo>
                <a:lnTo>
                  <a:pt x="8226" y="1809"/>
                </a:lnTo>
                <a:lnTo>
                  <a:pt x="6419" y="0"/>
                </a:lnTo>
                <a:lnTo>
                  <a:pt x="4108" y="2311"/>
                </a:lnTo>
                <a:lnTo>
                  <a:pt x="1798" y="0"/>
                </a:lnTo>
                <a:close/>
                <a:moveTo>
                  <a:pt x="6419" y="12335"/>
                </a:moveTo>
                <a:lnTo>
                  <a:pt x="7703" y="13607"/>
                </a:lnTo>
                <a:lnTo>
                  <a:pt x="5392" y="15918"/>
                </a:lnTo>
                <a:lnTo>
                  <a:pt x="7703" y="18228"/>
                </a:lnTo>
                <a:lnTo>
                  <a:pt x="6419" y="19502"/>
                </a:lnTo>
                <a:lnTo>
                  <a:pt x="4108" y="17202"/>
                </a:lnTo>
                <a:lnTo>
                  <a:pt x="1798" y="19502"/>
                </a:lnTo>
                <a:lnTo>
                  <a:pt x="524" y="18228"/>
                </a:lnTo>
                <a:lnTo>
                  <a:pt x="2835" y="15918"/>
                </a:lnTo>
                <a:lnTo>
                  <a:pt x="524" y="13607"/>
                </a:lnTo>
                <a:lnTo>
                  <a:pt x="1798" y="12335"/>
                </a:lnTo>
                <a:lnTo>
                  <a:pt x="4108" y="14645"/>
                </a:lnTo>
                <a:lnTo>
                  <a:pt x="6419" y="12335"/>
                </a:lnTo>
                <a:close/>
                <a:moveTo>
                  <a:pt x="1798" y="11810"/>
                </a:moveTo>
                <a:lnTo>
                  <a:pt x="1" y="13607"/>
                </a:lnTo>
                <a:lnTo>
                  <a:pt x="2311" y="15918"/>
                </a:lnTo>
                <a:lnTo>
                  <a:pt x="1" y="18228"/>
                </a:lnTo>
                <a:lnTo>
                  <a:pt x="1798" y="20037"/>
                </a:lnTo>
                <a:lnTo>
                  <a:pt x="4108" y="17726"/>
                </a:lnTo>
                <a:lnTo>
                  <a:pt x="6419" y="20037"/>
                </a:lnTo>
                <a:lnTo>
                  <a:pt x="8226" y="18228"/>
                </a:lnTo>
                <a:lnTo>
                  <a:pt x="5916" y="15918"/>
                </a:lnTo>
                <a:lnTo>
                  <a:pt x="8226" y="13607"/>
                </a:lnTo>
                <a:lnTo>
                  <a:pt x="6419" y="11810"/>
                </a:lnTo>
                <a:lnTo>
                  <a:pt x="4108" y="14121"/>
                </a:lnTo>
                <a:lnTo>
                  <a:pt x="1798" y="11810"/>
                </a:lnTo>
                <a:close/>
                <a:moveTo>
                  <a:pt x="6419" y="24133"/>
                </a:moveTo>
                <a:lnTo>
                  <a:pt x="7703" y="25417"/>
                </a:lnTo>
                <a:lnTo>
                  <a:pt x="5392" y="27728"/>
                </a:lnTo>
                <a:lnTo>
                  <a:pt x="7703" y="30028"/>
                </a:lnTo>
                <a:lnTo>
                  <a:pt x="6419" y="31312"/>
                </a:lnTo>
                <a:lnTo>
                  <a:pt x="4108" y="29001"/>
                </a:lnTo>
                <a:lnTo>
                  <a:pt x="1798" y="31312"/>
                </a:lnTo>
                <a:lnTo>
                  <a:pt x="524" y="30028"/>
                </a:lnTo>
                <a:lnTo>
                  <a:pt x="2835" y="27728"/>
                </a:lnTo>
                <a:lnTo>
                  <a:pt x="524" y="25417"/>
                </a:lnTo>
                <a:lnTo>
                  <a:pt x="1798" y="24133"/>
                </a:lnTo>
                <a:lnTo>
                  <a:pt x="4108" y="26444"/>
                </a:lnTo>
                <a:lnTo>
                  <a:pt x="6419" y="24133"/>
                </a:lnTo>
                <a:close/>
                <a:moveTo>
                  <a:pt x="1798" y="23610"/>
                </a:moveTo>
                <a:lnTo>
                  <a:pt x="1" y="25417"/>
                </a:lnTo>
                <a:lnTo>
                  <a:pt x="2311" y="27728"/>
                </a:lnTo>
                <a:lnTo>
                  <a:pt x="1" y="30028"/>
                </a:lnTo>
                <a:lnTo>
                  <a:pt x="1798" y="31835"/>
                </a:lnTo>
                <a:lnTo>
                  <a:pt x="4108" y="29525"/>
                </a:lnTo>
                <a:lnTo>
                  <a:pt x="6419" y="31835"/>
                </a:lnTo>
                <a:lnTo>
                  <a:pt x="8226" y="30028"/>
                </a:lnTo>
                <a:lnTo>
                  <a:pt x="5916" y="27728"/>
                </a:lnTo>
                <a:lnTo>
                  <a:pt x="8226" y="25417"/>
                </a:lnTo>
                <a:lnTo>
                  <a:pt x="6419" y="23610"/>
                </a:lnTo>
                <a:lnTo>
                  <a:pt x="4108" y="25920"/>
                </a:lnTo>
                <a:lnTo>
                  <a:pt x="1798" y="2361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39"/>
        <p:cNvGrpSpPr/>
        <p:nvPr/>
      </p:nvGrpSpPr>
      <p:grpSpPr>
        <a:xfrm>
          <a:off x="0" y="0"/>
          <a:ext cx="0" cy="0"/>
          <a:chOff x="0" y="0"/>
          <a:chExt cx="0" cy="0"/>
        </a:xfrm>
      </p:grpSpPr>
      <p:sp>
        <p:nvSpPr>
          <p:cNvPr id="340" name="Google Shape;34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1" name="Google Shape;341;p20"/>
          <p:cNvSpPr txBox="1">
            <a:spLocks noGrp="1"/>
          </p:cNvSpPr>
          <p:nvPr>
            <p:ph type="subTitle" idx="1"/>
          </p:nvPr>
        </p:nvSpPr>
        <p:spPr>
          <a:xfrm>
            <a:off x="719988" y="1710150"/>
            <a:ext cx="2404200" cy="84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2" name="Google Shape;342;p20"/>
          <p:cNvSpPr txBox="1">
            <a:spLocks noGrp="1"/>
          </p:cNvSpPr>
          <p:nvPr>
            <p:ph type="subTitle" idx="2"/>
          </p:nvPr>
        </p:nvSpPr>
        <p:spPr>
          <a:xfrm>
            <a:off x="3274952" y="1710158"/>
            <a:ext cx="2404200" cy="84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3" name="Google Shape;343;p20"/>
          <p:cNvSpPr txBox="1">
            <a:spLocks noGrp="1"/>
          </p:cNvSpPr>
          <p:nvPr>
            <p:ph type="subTitle" idx="3"/>
          </p:nvPr>
        </p:nvSpPr>
        <p:spPr>
          <a:xfrm>
            <a:off x="719988" y="3270200"/>
            <a:ext cx="2404200" cy="84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4" name="Google Shape;344;p20"/>
          <p:cNvSpPr txBox="1">
            <a:spLocks noGrp="1"/>
          </p:cNvSpPr>
          <p:nvPr>
            <p:ph type="subTitle" idx="4"/>
          </p:nvPr>
        </p:nvSpPr>
        <p:spPr>
          <a:xfrm>
            <a:off x="3274952" y="3270200"/>
            <a:ext cx="2404200" cy="84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5" name="Google Shape;345;p20"/>
          <p:cNvSpPr txBox="1">
            <a:spLocks noGrp="1"/>
          </p:cNvSpPr>
          <p:nvPr>
            <p:ph type="subTitle" idx="5"/>
          </p:nvPr>
        </p:nvSpPr>
        <p:spPr>
          <a:xfrm>
            <a:off x="5829916" y="1710158"/>
            <a:ext cx="2404200" cy="84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6" name="Google Shape;346;p20"/>
          <p:cNvSpPr txBox="1">
            <a:spLocks noGrp="1"/>
          </p:cNvSpPr>
          <p:nvPr>
            <p:ph type="subTitle" idx="6"/>
          </p:nvPr>
        </p:nvSpPr>
        <p:spPr>
          <a:xfrm>
            <a:off x="5829916" y="3270200"/>
            <a:ext cx="2404200" cy="84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7" name="Google Shape;347;p20"/>
          <p:cNvSpPr txBox="1">
            <a:spLocks noGrp="1"/>
          </p:cNvSpPr>
          <p:nvPr>
            <p:ph type="subTitle" idx="7"/>
          </p:nvPr>
        </p:nvSpPr>
        <p:spPr>
          <a:xfrm>
            <a:off x="720000" y="1341025"/>
            <a:ext cx="2404200" cy="44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48" name="Google Shape;348;p20"/>
          <p:cNvSpPr txBox="1">
            <a:spLocks noGrp="1"/>
          </p:cNvSpPr>
          <p:nvPr>
            <p:ph type="subTitle" idx="8"/>
          </p:nvPr>
        </p:nvSpPr>
        <p:spPr>
          <a:xfrm>
            <a:off x="3274952" y="1341025"/>
            <a:ext cx="2404200" cy="44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49" name="Google Shape;349;p20"/>
          <p:cNvSpPr txBox="1">
            <a:spLocks noGrp="1"/>
          </p:cNvSpPr>
          <p:nvPr>
            <p:ph type="subTitle" idx="9"/>
          </p:nvPr>
        </p:nvSpPr>
        <p:spPr>
          <a:xfrm>
            <a:off x="5829925" y="1341025"/>
            <a:ext cx="2404200" cy="44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0" name="Google Shape;350;p20"/>
          <p:cNvSpPr txBox="1">
            <a:spLocks noGrp="1"/>
          </p:cNvSpPr>
          <p:nvPr>
            <p:ph type="subTitle" idx="13"/>
          </p:nvPr>
        </p:nvSpPr>
        <p:spPr>
          <a:xfrm>
            <a:off x="719988" y="2898000"/>
            <a:ext cx="2404200" cy="44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1" name="Google Shape;351;p20"/>
          <p:cNvSpPr txBox="1">
            <a:spLocks noGrp="1"/>
          </p:cNvSpPr>
          <p:nvPr>
            <p:ph type="subTitle" idx="14"/>
          </p:nvPr>
        </p:nvSpPr>
        <p:spPr>
          <a:xfrm>
            <a:off x="3274952" y="2898000"/>
            <a:ext cx="2404200" cy="44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2" name="Google Shape;352;p20"/>
          <p:cNvSpPr txBox="1">
            <a:spLocks noGrp="1"/>
          </p:cNvSpPr>
          <p:nvPr>
            <p:ph type="subTitle" idx="15"/>
          </p:nvPr>
        </p:nvSpPr>
        <p:spPr>
          <a:xfrm>
            <a:off x="5829925" y="2898000"/>
            <a:ext cx="2404200" cy="44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3" name="Google Shape;353;p20"/>
          <p:cNvSpPr/>
          <p:nvPr/>
        </p:nvSpPr>
        <p:spPr>
          <a:xfrm>
            <a:off x="0" y="4604000"/>
            <a:ext cx="91440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4" name="Google Shape;354;p20"/>
          <p:cNvSpPr/>
          <p:nvPr/>
        </p:nvSpPr>
        <p:spPr>
          <a:xfrm>
            <a:off x="2532647" y="4753975"/>
            <a:ext cx="4078705" cy="698114"/>
          </a:xfrm>
          <a:custGeom>
            <a:avLst/>
            <a:gdLst/>
            <a:ahLst/>
            <a:cxnLst/>
            <a:rect l="l" t="t" r="r" b="b"/>
            <a:pathLst>
              <a:path w="104878" h="17951" extrusionOk="0">
                <a:moveTo>
                  <a:pt x="95977" y="524"/>
                </a:moveTo>
                <a:lnTo>
                  <a:pt x="104502" y="9050"/>
                </a:lnTo>
                <a:lnTo>
                  <a:pt x="104502" y="17223"/>
                </a:lnTo>
                <a:lnTo>
                  <a:pt x="95977" y="8708"/>
                </a:lnTo>
                <a:lnTo>
                  <a:pt x="87269" y="17415"/>
                </a:lnTo>
                <a:lnTo>
                  <a:pt x="78562" y="8708"/>
                </a:lnTo>
                <a:lnTo>
                  <a:pt x="69854" y="17415"/>
                </a:lnTo>
                <a:lnTo>
                  <a:pt x="61147" y="8708"/>
                </a:lnTo>
                <a:lnTo>
                  <a:pt x="52439" y="17415"/>
                </a:lnTo>
                <a:lnTo>
                  <a:pt x="43731" y="8708"/>
                </a:lnTo>
                <a:lnTo>
                  <a:pt x="35024" y="17415"/>
                </a:lnTo>
                <a:lnTo>
                  <a:pt x="26316" y="8708"/>
                </a:lnTo>
                <a:lnTo>
                  <a:pt x="17597" y="17415"/>
                </a:lnTo>
                <a:lnTo>
                  <a:pt x="8890" y="8708"/>
                </a:lnTo>
                <a:lnTo>
                  <a:pt x="375" y="17223"/>
                </a:lnTo>
                <a:lnTo>
                  <a:pt x="375" y="9050"/>
                </a:lnTo>
                <a:lnTo>
                  <a:pt x="8890" y="524"/>
                </a:lnTo>
                <a:lnTo>
                  <a:pt x="17597" y="9242"/>
                </a:lnTo>
                <a:lnTo>
                  <a:pt x="26316" y="524"/>
                </a:lnTo>
                <a:lnTo>
                  <a:pt x="35024" y="9242"/>
                </a:lnTo>
                <a:lnTo>
                  <a:pt x="43731" y="524"/>
                </a:lnTo>
                <a:lnTo>
                  <a:pt x="52439" y="9242"/>
                </a:lnTo>
                <a:lnTo>
                  <a:pt x="61147" y="524"/>
                </a:lnTo>
                <a:lnTo>
                  <a:pt x="69854" y="9242"/>
                </a:lnTo>
                <a:lnTo>
                  <a:pt x="78562" y="524"/>
                </a:lnTo>
                <a:lnTo>
                  <a:pt x="87269" y="9242"/>
                </a:lnTo>
                <a:lnTo>
                  <a:pt x="95977" y="524"/>
                </a:lnTo>
                <a:close/>
                <a:moveTo>
                  <a:pt x="8890" y="0"/>
                </a:moveTo>
                <a:lnTo>
                  <a:pt x="1" y="8889"/>
                </a:lnTo>
                <a:lnTo>
                  <a:pt x="1" y="17682"/>
                </a:lnTo>
                <a:lnTo>
                  <a:pt x="322" y="17811"/>
                </a:lnTo>
                <a:lnTo>
                  <a:pt x="8890" y="9242"/>
                </a:lnTo>
                <a:lnTo>
                  <a:pt x="17597" y="17950"/>
                </a:lnTo>
                <a:lnTo>
                  <a:pt x="26316" y="9242"/>
                </a:lnTo>
                <a:lnTo>
                  <a:pt x="35024" y="17950"/>
                </a:lnTo>
                <a:lnTo>
                  <a:pt x="43731" y="9242"/>
                </a:lnTo>
                <a:lnTo>
                  <a:pt x="52439" y="17950"/>
                </a:lnTo>
                <a:lnTo>
                  <a:pt x="61147" y="9242"/>
                </a:lnTo>
                <a:lnTo>
                  <a:pt x="69854" y="17950"/>
                </a:lnTo>
                <a:lnTo>
                  <a:pt x="78562" y="9242"/>
                </a:lnTo>
                <a:lnTo>
                  <a:pt x="87269" y="17950"/>
                </a:lnTo>
                <a:lnTo>
                  <a:pt x="95977" y="9242"/>
                </a:lnTo>
                <a:lnTo>
                  <a:pt x="104556" y="17811"/>
                </a:lnTo>
                <a:lnTo>
                  <a:pt x="104877" y="17682"/>
                </a:lnTo>
                <a:lnTo>
                  <a:pt x="104877" y="8889"/>
                </a:lnTo>
                <a:lnTo>
                  <a:pt x="95977" y="0"/>
                </a:lnTo>
                <a:lnTo>
                  <a:pt x="87269" y="8708"/>
                </a:lnTo>
                <a:lnTo>
                  <a:pt x="78562" y="0"/>
                </a:lnTo>
                <a:lnTo>
                  <a:pt x="69854" y="8708"/>
                </a:lnTo>
                <a:lnTo>
                  <a:pt x="61147" y="0"/>
                </a:lnTo>
                <a:lnTo>
                  <a:pt x="52439" y="8708"/>
                </a:lnTo>
                <a:lnTo>
                  <a:pt x="43731" y="0"/>
                </a:lnTo>
                <a:lnTo>
                  <a:pt x="35024" y="8708"/>
                </a:lnTo>
                <a:lnTo>
                  <a:pt x="26316" y="0"/>
                </a:lnTo>
                <a:lnTo>
                  <a:pt x="17597" y="8708"/>
                </a:lnTo>
                <a:lnTo>
                  <a:pt x="8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p:nvPr/>
        </p:nvSpPr>
        <p:spPr>
          <a:xfrm rot="-5400000">
            <a:off x="8237861" y="166212"/>
            <a:ext cx="713798" cy="746577"/>
          </a:xfrm>
          <a:custGeom>
            <a:avLst/>
            <a:gdLst/>
            <a:ahLst/>
            <a:cxnLst/>
            <a:rect l="l" t="t" r="r" b="b"/>
            <a:pathLst>
              <a:path w="13501" h="14121" extrusionOk="0">
                <a:moveTo>
                  <a:pt x="13126" y="374"/>
                </a:moveTo>
                <a:lnTo>
                  <a:pt x="13126" y="13746"/>
                </a:lnTo>
                <a:lnTo>
                  <a:pt x="375" y="13746"/>
                </a:lnTo>
                <a:lnTo>
                  <a:pt x="375" y="11371"/>
                </a:lnTo>
                <a:lnTo>
                  <a:pt x="10869" y="11371"/>
                </a:lnTo>
                <a:lnTo>
                  <a:pt x="10869" y="374"/>
                </a:lnTo>
                <a:close/>
                <a:moveTo>
                  <a:pt x="10495" y="0"/>
                </a:moveTo>
                <a:lnTo>
                  <a:pt x="10495" y="10997"/>
                </a:lnTo>
                <a:lnTo>
                  <a:pt x="0" y="10997"/>
                </a:lnTo>
                <a:lnTo>
                  <a:pt x="0" y="14121"/>
                </a:lnTo>
                <a:lnTo>
                  <a:pt x="13500" y="14121"/>
                </a:lnTo>
                <a:lnTo>
                  <a:pt x="1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20"/>
          <p:cNvGrpSpPr/>
          <p:nvPr/>
        </p:nvGrpSpPr>
        <p:grpSpPr>
          <a:xfrm>
            <a:off x="137274" y="71082"/>
            <a:ext cx="2255540" cy="373950"/>
            <a:chOff x="739249" y="-2659143"/>
            <a:chExt cx="2255540" cy="373950"/>
          </a:xfrm>
        </p:grpSpPr>
        <p:sp>
          <p:nvSpPr>
            <p:cNvPr id="357" name="Google Shape;357;p20"/>
            <p:cNvSpPr/>
            <p:nvPr/>
          </p:nvSpPr>
          <p:spPr>
            <a:xfrm>
              <a:off x="739249" y="-2659143"/>
              <a:ext cx="410060" cy="373950"/>
            </a:xfrm>
            <a:custGeom>
              <a:avLst/>
              <a:gdLst/>
              <a:ahLst/>
              <a:cxnLst/>
              <a:rect l="l" t="t" r="r" b="b"/>
              <a:pathLst>
                <a:path w="7756" h="7073" extrusionOk="0">
                  <a:moveTo>
                    <a:pt x="7756"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1149256" y="-2659143"/>
              <a:ext cx="410113" cy="373950"/>
            </a:xfrm>
            <a:custGeom>
              <a:avLst/>
              <a:gdLst/>
              <a:ahLst/>
              <a:cxnLst/>
              <a:rect l="l" t="t" r="r" b="b"/>
              <a:pathLst>
                <a:path w="7757" h="7073" extrusionOk="0">
                  <a:moveTo>
                    <a:pt x="7757"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1559316" y="-2659143"/>
              <a:ext cx="410060" cy="373950"/>
            </a:xfrm>
            <a:custGeom>
              <a:avLst/>
              <a:gdLst/>
              <a:ahLst/>
              <a:cxnLst/>
              <a:rect l="l" t="t" r="r" b="b"/>
              <a:pathLst>
                <a:path w="7756" h="7073" extrusionOk="0">
                  <a:moveTo>
                    <a:pt x="7756"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0"/>
            <p:cNvSpPr/>
            <p:nvPr/>
          </p:nvSpPr>
          <p:spPr>
            <a:xfrm>
              <a:off x="1969323" y="-2659143"/>
              <a:ext cx="410113" cy="373950"/>
            </a:xfrm>
            <a:custGeom>
              <a:avLst/>
              <a:gdLst/>
              <a:ahLst/>
              <a:cxnLst/>
              <a:rect l="l" t="t" r="r" b="b"/>
              <a:pathLst>
                <a:path w="7757" h="7073" extrusionOk="0">
                  <a:moveTo>
                    <a:pt x="7757"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a:off x="2379383" y="-2659143"/>
              <a:ext cx="410694" cy="373950"/>
            </a:xfrm>
            <a:custGeom>
              <a:avLst/>
              <a:gdLst/>
              <a:ahLst/>
              <a:cxnLst/>
              <a:rect l="l" t="t" r="r" b="b"/>
              <a:pathLst>
                <a:path w="7768" h="7073" extrusionOk="0">
                  <a:moveTo>
                    <a:pt x="7767"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944544" y="-2659143"/>
              <a:ext cx="410113" cy="373950"/>
            </a:xfrm>
            <a:custGeom>
              <a:avLst/>
              <a:gdLst/>
              <a:ahLst/>
              <a:cxnLst/>
              <a:rect l="l" t="t" r="r" b="b"/>
              <a:pathLst>
                <a:path w="7757" h="7073" extrusionOk="0">
                  <a:moveTo>
                    <a:pt x="7756" y="1"/>
                  </a:moveTo>
                  <a:lnTo>
                    <a:pt x="5424" y="1"/>
                  </a:lnTo>
                  <a:lnTo>
                    <a:pt x="0" y="7072"/>
                  </a:lnTo>
                  <a:lnTo>
                    <a:pt x="2322"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a:off x="1354603" y="-2659143"/>
              <a:ext cx="410060" cy="373950"/>
            </a:xfrm>
            <a:custGeom>
              <a:avLst/>
              <a:gdLst/>
              <a:ahLst/>
              <a:cxnLst/>
              <a:rect l="l" t="t" r="r" b="b"/>
              <a:pathLst>
                <a:path w="7756" h="7073" extrusionOk="0">
                  <a:moveTo>
                    <a:pt x="7756" y="1"/>
                  </a:moveTo>
                  <a:lnTo>
                    <a:pt x="5424" y="1"/>
                  </a:lnTo>
                  <a:lnTo>
                    <a:pt x="0" y="7072"/>
                  </a:lnTo>
                  <a:lnTo>
                    <a:pt x="2321"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a:off x="1764610" y="-2659143"/>
              <a:ext cx="410113" cy="373950"/>
            </a:xfrm>
            <a:custGeom>
              <a:avLst/>
              <a:gdLst/>
              <a:ahLst/>
              <a:cxnLst/>
              <a:rect l="l" t="t" r="r" b="b"/>
              <a:pathLst>
                <a:path w="7757" h="7073" extrusionOk="0">
                  <a:moveTo>
                    <a:pt x="7757" y="1"/>
                  </a:moveTo>
                  <a:lnTo>
                    <a:pt x="5425" y="1"/>
                  </a:lnTo>
                  <a:lnTo>
                    <a:pt x="1" y="7072"/>
                  </a:lnTo>
                  <a:lnTo>
                    <a:pt x="2322"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2174670" y="-2659143"/>
              <a:ext cx="410060" cy="373950"/>
            </a:xfrm>
            <a:custGeom>
              <a:avLst/>
              <a:gdLst/>
              <a:ahLst/>
              <a:cxnLst/>
              <a:rect l="l" t="t" r="r" b="b"/>
              <a:pathLst>
                <a:path w="7756" h="7073" extrusionOk="0">
                  <a:moveTo>
                    <a:pt x="7756" y="1"/>
                  </a:moveTo>
                  <a:lnTo>
                    <a:pt x="5424" y="1"/>
                  </a:lnTo>
                  <a:lnTo>
                    <a:pt x="1" y="7072"/>
                  </a:lnTo>
                  <a:lnTo>
                    <a:pt x="2321"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2584677" y="-2659143"/>
              <a:ext cx="410113" cy="373950"/>
            </a:xfrm>
            <a:custGeom>
              <a:avLst/>
              <a:gdLst/>
              <a:ahLst/>
              <a:cxnLst/>
              <a:rect l="l" t="t" r="r" b="b"/>
              <a:pathLst>
                <a:path w="7757" h="7073" extrusionOk="0">
                  <a:moveTo>
                    <a:pt x="7757"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13225" y="3762200"/>
            <a:ext cx="4506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3"/>
          <p:cNvSpPr txBox="1">
            <a:spLocks noGrp="1"/>
          </p:cNvSpPr>
          <p:nvPr>
            <p:ph type="title" idx="2" hasCustomPrompt="1"/>
          </p:nvPr>
        </p:nvSpPr>
        <p:spPr>
          <a:xfrm>
            <a:off x="713225" y="2907250"/>
            <a:ext cx="3973200" cy="8418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4" name="Google Shape;34;p3"/>
          <p:cNvSpPr>
            <a:spLocks noGrp="1"/>
          </p:cNvSpPr>
          <p:nvPr>
            <p:ph type="pic" idx="3"/>
          </p:nvPr>
        </p:nvSpPr>
        <p:spPr>
          <a:xfrm>
            <a:off x="5219700" y="552650"/>
            <a:ext cx="3211200" cy="3209400"/>
          </a:xfrm>
          <a:prstGeom prst="rect">
            <a:avLst/>
          </a:prstGeom>
          <a:noFill/>
          <a:ln>
            <a:noFill/>
          </a:ln>
        </p:spPr>
      </p:sp>
      <p:sp>
        <p:nvSpPr>
          <p:cNvPr id="35" name="Google Shape;35;p3"/>
          <p:cNvSpPr/>
          <p:nvPr/>
        </p:nvSpPr>
        <p:spPr>
          <a:xfrm>
            <a:off x="0" y="4325"/>
            <a:ext cx="9144000" cy="1776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6" name="Google Shape;36;p3"/>
          <p:cNvGrpSpPr/>
          <p:nvPr/>
        </p:nvGrpSpPr>
        <p:grpSpPr>
          <a:xfrm>
            <a:off x="4971467" y="-212743"/>
            <a:ext cx="3707543" cy="1865830"/>
            <a:chOff x="4785888" y="-486812"/>
            <a:chExt cx="4078705" cy="2052618"/>
          </a:xfrm>
        </p:grpSpPr>
        <p:sp>
          <p:nvSpPr>
            <p:cNvPr id="37" name="Google Shape;37;p3"/>
            <p:cNvSpPr/>
            <p:nvPr/>
          </p:nvSpPr>
          <p:spPr>
            <a:xfrm>
              <a:off x="4785888" y="-486812"/>
              <a:ext cx="4078705" cy="698114"/>
            </a:xfrm>
            <a:custGeom>
              <a:avLst/>
              <a:gdLst/>
              <a:ahLst/>
              <a:cxnLst/>
              <a:rect l="l" t="t" r="r" b="b"/>
              <a:pathLst>
                <a:path w="104878" h="17951" extrusionOk="0">
                  <a:moveTo>
                    <a:pt x="95977" y="524"/>
                  </a:moveTo>
                  <a:lnTo>
                    <a:pt x="104502" y="9050"/>
                  </a:lnTo>
                  <a:lnTo>
                    <a:pt x="104502" y="17223"/>
                  </a:lnTo>
                  <a:lnTo>
                    <a:pt x="95977" y="8708"/>
                  </a:lnTo>
                  <a:lnTo>
                    <a:pt x="87269" y="17415"/>
                  </a:lnTo>
                  <a:lnTo>
                    <a:pt x="78562" y="8708"/>
                  </a:lnTo>
                  <a:lnTo>
                    <a:pt x="69854" y="17415"/>
                  </a:lnTo>
                  <a:lnTo>
                    <a:pt x="61147" y="8708"/>
                  </a:lnTo>
                  <a:lnTo>
                    <a:pt x="52439" y="17415"/>
                  </a:lnTo>
                  <a:lnTo>
                    <a:pt x="43731" y="8708"/>
                  </a:lnTo>
                  <a:lnTo>
                    <a:pt x="35024" y="17415"/>
                  </a:lnTo>
                  <a:lnTo>
                    <a:pt x="26316" y="8708"/>
                  </a:lnTo>
                  <a:lnTo>
                    <a:pt x="17597" y="17415"/>
                  </a:lnTo>
                  <a:lnTo>
                    <a:pt x="8890" y="8708"/>
                  </a:lnTo>
                  <a:lnTo>
                    <a:pt x="375" y="17223"/>
                  </a:lnTo>
                  <a:lnTo>
                    <a:pt x="375" y="9050"/>
                  </a:lnTo>
                  <a:lnTo>
                    <a:pt x="8890" y="524"/>
                  </a:lnTo>
                  <a:lnTo>
                    <a:pt x="17597" y="9242"/>
                  </a:lnTo>
                  <a:lnTo>
                    <a:pt x="26316" y="524"/>
                  </a:lnTo>
                  <a:lnTo>
                    <a:pt x="35024" y="9242"/>
                  </a:lnTo>
                  <a:lnTo>
                    <a:pt x="43731" y="524"/>
                  </a:lnTo>
                  <a:lnTo>
                    <a:pt x="52439" y="9242"/>
                  </a:lnTo>
                  <a:lnTo>
                    <a:pt x="61147" y="524"/>
                  </a:lnTo>
                  <a:lnTo>
                    <a:pt x="69854" y="9242"/>
                  </a:lnTo>
                  <a:lnTo>
                    <a:pt x="78562" y="524"/>
                  </a:lnTo>
                  <a:lnTo>
                    <a:pt x="87269" y="9242"/>
                  </a:lnTo>
                  <a:lnTo>
                    <a:pt x="95977" y="524"/>
                  </a:lnTo>
                  <a:close/>
                  <a:moveTo>
                    <a:pt x="8890" y="0"/>
                  </a:moveTo>
                  <a:lnTo>
                    <a:pt x="1" y="8889"/>
                  </a:lnTo>
                  <a:lnTo>
                    <a:pt x="1" y="17682"/>
                  </a:lnTo>
                  <a:lnTo>
                    <a:pt x="322" y="17811"/>
                  </a:lnTo>
                  <a:lnTo>
                    <a:pt x="8890" y="9242"/>
                  </a:lnTo>
                  <a:lnTo>
                    <a:pt x="17597" y="17950"/>
                  </a:lnTo>
                  <a:lnTo>
                    <a:pt x="26316" y="9242"/>
                  </a:lnTo>
                  <a:lnTo>
                    <a:pt x="35024" y="17950"/>
                  </a:lnTo>
                  <a:lnTo>
                    <a:pt x="43731" y="9242"/>
                  </a:lnTo>
                  <a:lnTo>
                    <a:pt x="52439" y="17950"/>
                  </a:lnTo>
                  <a:lnTo>
                    <a:pt x="61147" y="9242"/>
                  </a:lnTo>
                  <a:lnTo>
                    <a:pt x="69854" y="17950"/>
                  </a:lnTo>
                  <a:lnTo>
                    <a:pt x="78562" y="9242"/>
                  </a:lnTo>
                  <a:lnTo>
                    <a:pt x="87269" y="17950"/>
                  </a:lnTo>
                  <a:lnTo>
                    <a:pt x="95977" y="9242"/>
                  </a:lnTo>
                  <a:lnTo>
                    <a:pt x="104556" y="17811"/>
                  </a:lnTo>
                  <a:lnTo>
                    <a:pt x="104877" y="17682"/>
                  </a:lnTo>
                  <a:lnTo>
                    <a:pt x="104877" y="8889"/>
                  </a:lnTo>
                  <a:lnTo>
                    <a:pt x="95977" y="0"/>
                  </a:lnTo>
                  <a:lnTo>
                    <a:pt x="87269" y="8708"/>
                  </a:lnTo>
                  <a:lnTo>
                    <a:pt x="78562" y="0"/>
                  </a:lnTo>
                  <a:lnTo>
                    <a:pt x="69854" y="8708"/>
                  </a:lnTo>
                  <a:lnTo>
                    <a:pt x="61147" y="0"/>
                  </a:lnTo>
                  <a:lnTo>
                    <a:pt x="52439" y="8708"/>
                  </a:lnTo>
                  <a:lnTo>
                    <a:pt x="43731" y="0"/>
                  </a:lnTo>
                  <a:lnTo>
                    <a:pt x="35024" y="8708"/>
                  </a:lnTo>
                  <a:lnTo>
                    <a:pt x="26316" y="0"/>
                  </a:lnTo>
                  <a:lnTo>
                    <a:pt x="17597" y="8708"/>
                  </a:lnTo>
                  <a:lnTo>
                    <a:pt x="8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85888" y="867691"/>
              <a:ext cx="4078705" cy="698114"/>
            </a:xfrm>
            <a:custGeom>
              <a:avLst/>
              <a:gdLst/>
              <a:ahLst/>
              <a:cxnLst/>
              <a:rect l="l" t="t" r="r" b="b"/>
              <a:pathLst>
                <a:path w="104878" h="17951" extrusionOk="0">
                  <a:moveTo>
                    <a:pt x="95977" y="535"/>
                  </a:moveTo>
                  <a:lnTo>
                    <a:pt x="104502" y="9050"/>
                  </a:lnTo>
                  <a:lnTo>
                    <a:pt x="104502" y="17233"/>
                  </a:lnTo>
                  <a:lnTo>
                    <a:pt x="95977" y="8708"/>
                  </a:lnTo>
                  <a:lnTo>
                    <a:pt x="87269" y="17416"/>
                  </a:lnTo>
                  <a:lnTo>
                    <a:pt x="78562" y="8708"/>
                  </a:lnTo>
                  <a:lnTo>
                    <a:pt x="69854" y="17416"/>
                  </a:lnTo>
                  <a:lnTo>
                    <a:pt x="61147" y="8708"/>
                  </a:lnTo>
                  <a:lnTo>
                    <a:pt x="52439" y="17416"/>
                  </a:lnTo>
                  <a:lnTo>
                    <a:pt x="43731" y="8708"/>
                  </a:lnTo>
                  <a:lnTo>
                    <a:pt x="35024" y="17416"/>
                  </a:lnTo>
                  <a:lnTo>
                    <a:pt x="26316" y="8708"/>
                  </a:lnTo>
                  <a:lnTo>
                    <a:pt x="17597" y="17416"/>
                  </a:lnTo>
                  <a:lnTo>
                    <a:pt x="8890" y="8708"/>
                  </a:lnTo>
                  <a:lnTo>
                    <a:pt x="375" y="17233"/>
                  </a:lnTo>
                  <a:lnTo>
                    <a:pt x="375" y="9050"/>
                  </a:lnTo>
                  <a:lnTo>
                    <a:pt x="8890" y="535"/>
                  </a:lnTo>
                  <a:lnTo>
                    <a:pt x="17597" y="9243"/>
                  </a:lnTo>
                  <a:lnTo>
                    <a:pt x="26316" y="535"/>
                  </a:lnTo>
                  <a:lnTo>
                    <a:pt x="35024" y="9243"/>
                  </a:lnTo>
                  <a:lnTo>
                    <a:pt x="43731" y="535"/>
                  </a:lnTo>
                  <a:lnTo>
                    <a:pt x="52439" y="9243"/>
                  </a:lnTo>
                  <a:lnTo>
                    <a:pt x="61147" y="535"/>
                  </a:lnTo>
                  <a:lnTo>
                    <a:pt x="69854" y="9243"/>
                  </a:lnTo>
                  <a:lnTo>
                    <a:pt x="78562" y="535"/>
                  </a:lnTo>
                  <a:lnTo>
                    <a:pt x="87269" y="9243"/>
                  </a:lnTo>
                  <a:lnTo>
                    <a:pt x="95977" y="535"/>
                  </a:lnTo>
                  <a:close/>
                  <a:moveTo>
                    <a:pt x="8890" y="0"/>
                  </a:moveTo>
                  <a:lnTo>
                    <a:pt x="54" y="8847"/>
                  </a:lnTo>
                  <a:lnTo>
                    <a:pt x="1" y="8901"/>
                  </a:lnTo>
                  <a:lnTo>
                    <a:pt x="1" y="17683"/>
                  </a:lnTo>
                  <a:lnTo>
                    <a:pt x="322" y="17822"/>
                  </a:lnTo>
                  <a:lnTo>
                    <a:pt x="8890" y="9243"/>
                  </a:lnTo>
                  <a:lnTo>
                    <a:pt x="17597" y="17951"/>
                  </a:lnTo>
                  <a:lnTo>
                    <a:pt x="26316" y="9243"/>
                  </a:lnTo>
                  <a:lnTo>
                    <a:pt x="35024" y="17951"/>
                  </a:lnTo>
                  <a:lnTo>
                    <a:pt x="43731" y="9243"/>
                  </a:lnTo>
                  <a:lnTo>
                    <a:pt x="52439" y="17951"/>
                  </a:lnTo>
                  <a:lnTo>
                    <a:pt x="61147" y="9243"/>
                  </a:lnTo>
                  <a:lnTo>
                    <a:pt x="69854" y="17951"/>
                  </a:lnTo>
                  <a:lnTo>
                    <a:pt x="78562" y="9243"/>
                  </a:lnTo>
                  <a:lnTo>
                    <a:pt x="87269" y="17951"/>
                  </a:lnTo>
                  <a:lnTo>
                    <a:pt x="95977" y="9243"/>
                  </a:lnTo>
                  <a:lnTo>
                    <a:pt x="104556" y="17822"/>
                  </a:lnTo>
                  <a:lnTo>
                    <a:pt x="104877" y="17683"/>
                  </a:lnTo>
                  <a:lnTo>
                    <a:pt x="104877" y="8901"/>
                  </a:lnTo>
                  <a:lnTo>
                    <a:pt x="95977" y="0"/>
                  </a:lnTo>
                  <a:lnTo>
                    <a:pt x="87269" y="8708"/>
                  </a:lnTo>
                  <a:lnTo>
                    <a:pt x="78562" y="0"/>
                  </a:lnTo>
                  <a:lnTo>
                    <a:pt x="69854" y="8708"/>
                  </a:lnTo>
                  <a:lnTo>
                    <a:pt x="61147" y="0"/>
                  </a:lnTo>
                  <a:lnTo>
                    <a:pt x="52439" y="8708"/>
                  </a:lnTo>
                  <a:lnTo>
                    <a:pt x="43731" y="0"/>
                  </a:lnTo>
                  <a:lnTo>
                    <a:pt x="35024" y="8708"/>
                  </a:lnTo>
                  <a:lnTo>
                    <a:pt x="26316" y="0"/>
                  </a:lnTo>
                  <a:lnTo>
                    <a:pt x="17597" y="8708"/>
                  </a:lnTo>
                  <a:lnTo>
                    <a:pt x="8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785888" y="190439"/>
              <a:ext cx="4078705" cy="698114"/>
            </a:xfrm>
            <a:custGeom>
              <a:avLst/>
              <a:gdLst/>
              <a:ahLst/>
              <a:cxnLst/>
              <a:rect l="l" t="t" r="r" b="b"/>
              <a:pathLst>
                <a:path w="104878" h="17951" extrusionOk="0">
                  <a:moveTo>
                    <a:pt x="95977" y="535"/>
                  </a:moveTo>
                  <a:lnTo>
                    <a:pt x="104502" y="9050"/>
                  </a:lnTo>
                  <a:lnTo>
                    <a:pt x="104502" y="17233"/>
                  </a:lnTo>
                  <a:lnTo>
                    <a:pt x="95977" y="8708"/>
                  </a:lnTo>
                  <a:lnTo>
                    <a:pt x="87269" y="17415"/>
                  </a:lnTo>
                  <a:lnTo>
                    <a:pt x="78562" y="8708"/>
                  </a:lnTo>
                  <a:lnTo>
                    <a:pt x="69854" y="17415"/>
                  </a:lnTo>
                  <a:lnTo>
                    <a:pt x="61147" y="8708"/>
                  </a:lnTo>
                  <a:lnTo>
                    <a:pt x="52439" y="17415"/>
                  </a:lnTo>
                  <a:lnTo>
                    <a:pt x="43731" y="8708"/>
                  </a:lnTo>
                  <a:lnTo>
                    <a:pt x="35024" y="17415"/>
                  </a:lnTo>
                  <a:lnTo>
                    <a:pt x="26316" y="8708"/>
                  </a:lnTo>
                  <a:lnTo>
                    <a:pt x="17597" y="17415"/>
                  </a:lnTo>
                  <a:lnTo>
                    <a:pt x="8890" y="8708"/>
                  </a:lnTo>
                  <a:lnTo>
                    <a:pt x="375" y="17233"/>
                  </a:lnTo>
                  <a:lnTo>
                    <a:pt x="375" y="9050"/>
                  </a:lnTo>
                  <a:lnTo>
                    <a:pt x="8890" y="535"/>
                  </a:lnTo>
                  <a:lnTo>
                    <a:pt x="17597" y="9243"/>
                  </a:lnTo>
                  <a:lnTo>
                    <a:pt x="26316" y="535"/>
                  </a:lnTo>
                  <a:lnTo>
                    <a:pt x="35024" y="9243"/>
                  </a:lnTo>
                  <a:lnTo>
                    <a:pt x="43731" y="535"/>
                  </a:lnTo>
                  <a:lnTo>
                    <a:pt x="52439" y="9243"/>
                  </a:lnTo>
                  <a:lnTo>
                    <a:pt x="61147" y="535"/>
                  </a:lnTo>
                  <a:lnTo>
                    <a:pt x="69854" y="9243"/>
                  </a:lnTo>
                  <a:lnTo>
                    <a:pt x="78562" y="535"/>
                  </a:lnTo>
                  <a:lnTo>
                    <a:pt x="87269" y="9243"/>
                  </a:lnTo>
                  <a:lnTo>
                    <a:pt x="95977" y="535"/>
                  </a:lnTo>
                  <a:close/>
                  <a:moveTo>
                    <a:pt x="8890" y="0"/>
                  </a:moveTo>
                  <a:lnTo>
                    <a:pt x="54" y="8846"/>
                  </a:lnTo>
                  <a:lnTo>
                    <a:pt x="1" y="8900"/>
                  </a:lnTo>
                  <a:lnTo>
                    <a:pt x="1" y="17682"/>
                  </a:lnTo>
                  <a:lnTo>
                    <a:pt x="322" y="17811"/>
                  </a:lnTo>
                  <a:lnTo>
                    <a:pt x="8890" y="9243"/>
                  </a:lnTo>
                  <a:lnTo>
                    <a:pt x="17597" y="17950"/>
                  </a:lnTo>
                  <a:lnTo>
                    <a:pt x="26316" y="9243"/>
                  </a:lnTo>
                  <a:lnTo>
                    <a:pt x="35024" y="17950"/>
                  </a:lnTo>
                  <a:lnTo>
                    <a:pt x="43731" y="9243"/>
                  </a:lnTo>
                  <a:lnTo>
                    <a:pt x="52439" y="17950"/>
                  </a:lnTo>
                  <a:lnTo>
                    <a:pt x="61147" y="9243"/>
                  </a:lnTo>
                  <a:lnTo>
                    <a:pt x="69854" y="17950"/>
                  </a:lnTo>
                  <a:lnTo>
                    <a:pt x="78562" y="9243"/>
                  </a:lnTo>
                  <a:lnTo>
                    <a:pt x="87269" y="17950"/>
                  </a:lnTo>
                  <a:lnTo>
                    <a:pt x="95977" y="9243"/>
                  </a:lnTo>
                  <a:lnTo>
                    <a:pt x="104556" y="17811"/>
                  </a:lnTo>
                  <a:lnTo>
                    <a:pt x="104877" y="17682"/>
                  </a:lnTo>
                  <a:lnTo>
                    <a:pt x="104877" y="8900"/>
                  </a:lnTo>
                  <a:lnTo>
                    <a:pt x="95977" y="0"/>
                  </a:lnTo>
                  <a:lnTo>
                    <a:pt x="87269" y="8708"/>
                  </a:lnTo>
                  <a:lnTo>
                    <a:pt x="78562" y="0"/>
                  </a:lnTo>
                  <a:lnTo>
                    <a:pt x="69854" y="8708"/>
                  </a:lnTo>
                  <a:lnTo>
                    <a:pt x="61147" y="0"/>
                  </a:lnTo>
                  <a:lnTo>
                    <a:pt x="52439" y="8708"/>
                  </a:lnTo>
                  <a:lnTo>
                    <a:pt x="43731" y="0"/>
                  </a:lnTo>
                  <a:lnTo>
                    <a:pt x="35024" y="8708"/>
                  </a:lnTo>
                  <a:lnTo>
                    <a:pt x="26316" y="0"/>
                  </a:lnTo>
                  <a:lnTo>
                    <a:pt x="17597" y="8708"/>
                  </a:lnTo>
                  <a:lnTo>
                    <a:pt x="8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3"/>
          <p:cNvGrpSpPr/>
          <p:nvPr/>
        </p:nvGrpSpPr>
        <p:grpSpPr>
          <a:xfrm>
            <a:off x="261618" y="1264207"/>
            <a:ext cx="205400" cy="1100648"/>
            <a:chOff x="261618" y="3816907"/>
            <a:chExt cx="205400" cy="1100648"/>
          </a:xfrm>
        </p:grpSpPr>
        <p:sp>
          <p:nvSpPr>
            <p:cNvPr id="41" name="Google Shape;41;p3"/>
            <p:cNvSpPr/>
            <p:nvPr/>
          </p:nvSpPr>
          <p:spPr>
            <a:xfrm rot="5400000">
              <a:off x="261671" y="3816855"/>
              <a:ext cx="205294" cy="205400"/>
            </a:xfrm>
            <a:custGeom>
              <a:avLst/>
              <a:gdLst/>
              <a:ahLst/>
              <a:cxnLst/>
              <a:rect l="l" t="t" r="r" b="b"/>
              <a:pathLst>
                <a:path w="3883" h="3885" extrusionOk="0">
                  <a:moveTo>
                    <a:pt x="3102" y="0"/>
                  </a:moveTo>
                  <a:lnTo>
                    <a:pt x="1947" y="1167"/>
                  </a:lnTo>
                  <a:lnTo>
                    <a:pt x="781" y="0"/>
                  </a:lnTo>
                  <a:lnTo>
                    <a:pt x="0" y="771"/>
                  </a:lnTo>
                  <a:lnTo>
                    <a:pt x="1166" y="1937"/>
                  </a:lnTo>
                  <a:lnTo>
                    <a:pt x="0" y="3103"/>
                  </a:lnTo>
                  <a:lnTo>
                    <a:pt x="781" y="3884"/>
                  </a:lnTo>
                  <a:lnTo>
                    <a:pt x="1947" y="2718"/>
                  </a:lnTo>
                  <a:lnTo>
                    <a:pt x="3102" y="3884"/>
                  </a:lnTo>
                  <a:lnTo>
                    <a:pt x="3883" y="3103"/>
                  </a:lnTo>
                  <a:lnTo>
                    <a:pt x="2717" y="1937"/>
                  </a:lnTo>
                  <a:lnTo>
                    <a:pt x="3883" y="77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261645" y="4264796"/>
              <a:ext cx="205347" cy="205400"/>
            </a:xfrm>
            <a:custGeom>
              <a:avLst/>
              <a:gdLst/>
              <a:ahLst/>
              <a:cxnLst/>
              <a:rect l="l" t="t" r="r" b="b"/>
              <a:pathLst>
                <a:path w="3884" h="3885" extrusionOk="0">
                  <a:moveTo>
                    <a:pt x="3103" y="0"/>
                  </a:moveTo>
                  <a:lnTo>
                    <a:pt x="1936" y="1167"/>
                  </a:lnTo>
                  <a:lnTo>
                    <a:pt x="781" y="0"/>
                  </a:lnTo>
                  <a:lnTo>
                    <a:pt x="0" y="771"/>
                  </a:lnTo>
                  <a:lnTo>
                    <a:pt x="1166" y="1937"/>
                  </a:lnTo>
                  <a:lnTo>
                    <a:pt x="0" y="3103"/>
                  </a:lnTo>
                  <a:lnTo>
                    <a:pt x="781" y="3884"/>
                  </a:lnTo>
                  <a:lnTo>
                    <a:pt x="1936" y="2718"/>
                  </a:lnTo>
                  <a:lnTo>
                    <a:pt x="3103" y="3884"/>
                  </a:lnTo>
                  <a:lnTo>
                    <a:pt x="3883" y="3103"/>
                  </a:lnTo>
                  <a:lnTo>
                    <a:pt x="2717" y="1937"/>
                  </a:lnTo>
                  <a:lnTo>
                    <a:pt x="3883" y="77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a:off x="261909" y="4712446"/>
              <a:ext cx="204818" cy="205400"/>
            </a:xfrm>
            <a:custGeom>
              <a:avLst/>
              <a:gdLst/>
              <a:ahLst/>
              <a:cxnLst/>
              <a:rect l="l" t="t" r="r" b="b"/>
              <a:pathLst>
                <a:path w="3874" h="3885" extrusionOk="0">
                  <a:moveTo>
                    <a:pt x="3873" y="771"/>
                  </a:moveTo>
                  <a:lnTo>
                    <a:pt x="3103" y="0"/>
                  </a:lnTo>
                  <a:lnTo>
                    <a:pt x="1936" y="1167"/>
                  </a:lnTo>
                  <a:lnTo>
                    <a:pt x="771" y="0"/>
                  </a:lnTo>
                  <a:lnTo>
                    <a:pt x="1" y="771"/>
                  </a:lnTo>
                  <a:lnTo>
                    <a:pt x="1166" y="1937"/>
                  </a:lnTo>
                  <a:lnTo>
                    <a:pt x="1" y="3103"/>
                  </a:lnTo>
                  <a:lnTo>
                    <a:pt x="771" y="3884"/>
                  </a:lnTo>
                  <a:lnTo>
                    <a:pt x="1936" y="2718"/>
                  </a:lnTo>
                  <a:lnTo>
                    <a:pt x="3103" y="3884"/>
                  </a:lnTo>
                  <a:lnTo>
                    <a:pt x="3873" y="3103"/>
                  </a:lnTo>
                  <a:lnTo>
                    <a:pt x="2718" y="193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3"/>
          <p:cNvSpPr/>
          <p:nvPr/>
        </p:nvSpPr>
        <p:spPr>
          <a:xfrm>
            <a:off x="8250394" y="4230712"/>
            <a:ext cx="713798" cy="746577"/>
          </a:xfrm>
          <a:custGeom>
            <a:avLst/>
            <a:gdLst/>
            <a:ahLst/>
            <a:cxnLst/>
            <a:rect l="l" t="t" r="r" b="b"/>
            <a:pathLst>
              <a:path w="13501" h="14121" extrusionOk="0">
                <a:moveTo>
                  <a:pt x="13126" y="374"/>
                </a:moveTo>
                <a:lnTo>
                  <a:pt x="13126" y="13746"/>
                </a:lnTo>
                <a:lnTo>
                  <a:pt x="375" y="13746"/>
                </a:lnTo>
                <a:lnTo>
                  <a:pt x="375" y="11371"/>
                </a:lnTo>
                <a:lnTo>
                  <a:pt x="10869" y="11371"/>
                </a:lnTo>
                <a:lnTo>
                  <a:pt x="10869" y="374"/>
                </a:lnTo>
                <a:close/>
                <a:moveTo>
                  <a:pt x="10495" y="0"/>
                </a:moveTo>
                <a:lnTo>
                  <a:pt x="10495" y="10997"/>
                </a:lnTo>
                <a:lnTo>
                  <a:pt x="0" y="10997"/>
                </a:lnTo>
                <a:lnTo>
                  <a:pt x="0" y="14121"/>
                </a:lnTo>
                <a:lnTo>
                  <a:pt x="13500" y="14121"/>
                </a:lnTo>
                <a:lnTo>
                  <a:pt x="1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67"/>
        <p:cNvGrpSpPr/>
        <p:nvPr/>
      </p:nvGrpSpPr>
      <p:grpSpPr>
        <a:xfrm>
          <a:off x="0" y="0"/>
          <a:ext cx="0" cy="0"/>
          <a:chOff x="0" y="0"/>
          <a:chExt cx="0" cy="0"/>
        </a:xfrm>
      </p:grpSpPr>
      <p:sp>
        <p:nvSpPr>
          <p:cNvPr id="368" name="Google Shape;368;p21"/>
          <p:cNvSpPr txBox="1">
            <a:spLocks noGrp="1"/>
          </p:cNvSpPr>
          <p:nvPr>
            <p:ph type="title" hasCustomPrompt="1"/>
          </p:nvPr>
        </p:nvSpPr>
        <p:spPr>
          <a:xfrm>
            <a:off x="713227" y="2011323"/>
            <a:ext cx="412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69" name="Google Shape;369;p21"/>
          <p:cNvSpPr txBox="1">
            <a:spLocks noGrp="1"/>
          </p:cNvSpPr>
          <p:nvPr>
            <p:ph type="subTitle" idx="1"/>
          </p:nvPr>
        </p:nvSpPr>
        <p:spPr>
          <a:xfrm>
            <a:off x="713227" y="2786120"/>
            <a:ext cx="4128600" cy="3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370" name="Google Shape;370;p21"/>
          <p:cNvSpPr txBox="1">
            <a:spLocks noGrp="1"/>
          </p:cNvSpPr>
          <p:nvPr>
            <p:ph type="title" idx="2" hasCustomPrompt="1"/>
          </p:nvPr>
        </p:nvSpPr>
        <p:spPr>
          <a:xfrm>
            <a:off x="713227" y="539500"/>
            <a:ext cx="412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1" name="Google Shape;371;p21"/>
          <p:cNvSpPr txBox="1">
            <a:spLocks noGrp="1"/>
          </p:cNvSpPr>
          <p:nvPr>
            <p:ph type="subTitle" idx="3"/>
          </p:nvPr>
        </p:nvSpPr>
        <p:spPr>
          <a:xfrm>
            <a:off x="713227" y="1314441"/>
            <a:ext cx="4128600" cy="3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372" name="Google Shape;372;p21"/>
          <p:cNvSpPr txBox="1">
            <a:spLocks noGrp="1"/>
          </p:cNvSpPr>
          <p:nvPr>
            <p:ph type="title" idx="4" hasCustomPrompt="1"/>
          </p:nvPr>
        </p:nvSpPr>
        <p:spPr>
          <a:xfrm>
            <a:off x="713227" y="3483147"/>
            <a:ext cx="412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3" name="Google Shape;373;p21"/>
          <p:cNvSpPr txBox="1">
            <a:spLocks noGrp="1"/>
          </p:cNvSpPr>
          <p:nvPr>
            <p:ph type="subTitle" idx="5"/>
          </p:nvPr>
        </p:nvSpPr>
        <p:spPr>
          <a:xfrm>
            <a:off x="713227" y="4257799"/>
            <a:ext cx="4128600" cy="3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374" name="Google Shape;374;p21"/>
          <p:cNvSpPr/>
          <p:nvPr/>
        </p:nvSpPr>
        <p:spPr>
          <a:xfrm>
            <a:off x="6324600" y="4325"/>
            <a:ext cx="2819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75" name="Google Shape;375;p21"/>
          <p:cNvSpPr/>
          <p:nvPr/>
        </p:nvSpPr>
        <p:spPr>
          <a:xfrm>
            <a:off x="8575874" y="301635"/>
            <a:ext cx="475671" cy="475724"/>
          </a:xfrm>
          <a:custGeom>
            <a:avLst/>
            <a:gdLst/>
            <a:ahLst/>
            <a:cxnLst/>
            <a:rect l="l" t="t" r="r" b="b"/>
            <a:pathLst>
              <a:path w="8997" h="8998" extrusionOk="0">
                <a:moveTo>
                  <a:pt x="8355" y="376"/>
                </a:moveTo>
                <a:lnTo>
                  <a:pt x="4504" y="4237"/>
                </a:lnTo>
                <a:lnTo>
                  <a:pt x="642" y="376"/>
                </a:lnTo>
                <a:close/>
                <a:moveTo>
                  <a:pt x="375" y="643"/>
                </a:moveTo>
                <a:lnTo>
                  <a:pt x="4237" y="4494"/>
                </a:lnTo>
                <a:lnTo>
                  <a:pt x="375" y="8356"/>
                </a:lnTo>
                <a:lnTo>
                  <a:pt x="375" y="643"/>
                </a:lnTo>
                <a:close/>
                <a:moveTo>
                  <a:pt x="8623" y="643"/>
                </a:moveTo>
                <a:lnTo>
                  <a:pt x="8623" y="8356"/>
                </a:lnTo>
                <a:lnTo>
                  <a:pt x="4772" y="4494"/>
                </a:lnTo>
                <a:lnTo>
                  <a:pt x="8623" y="643"/>
                </a:lnTo>
                <a:close/>
                <a:moveTo>
                  <a:pt x="4504" y="4762"/>
                </a:moveTo>
                <a:lnTo>
                  <a:pt x="8355" y="8623"/>
                </a:lnTo>
                <a:lnTo>
                  <a:pt x="642" y="8623"/>
                </a:lnTo>
                <a:lnTo>
                  <a:pt x="4504" y="4762"/>
                </a:lnTo>
                <a:close/>
                <a:moveTo>
                  <a:pt x="1" y="1"/>
                </a:moveTo>
                <a:lnTo>
                  <a:pt x="1" y="8998"/>
                </a:lnTo>
                <a:lnTo>
                  <a:pt x="8997" y="8998"/>
                </a:lnTo>
                <a:lnTo>
                  <a:pt x="8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a:off x="8213297" y="2920838"/>
            <a:ext cx="434961" cy="1683169"/>
          </a:xfrm>
          <a:custGeom>
            <a:avLst/>
            <a:gdLst/>
            <a:ahLst/>
            <a:cxnLst/>
            <a:rect l="l" t="t" r="r" b="b"/>
            <a:pathLst>
              <a:path w="8227" h="31836" extrusionOk="0">
                <a:moveTo>
                  <a:pt x="6419" y="535"/>
                </a:moveTo>
                <a:lnTo>
                  <a:pt x="7703" y="1809"/>
                </a:lnTo>
                <a:lnTo>
                  <a:pt x="5392" y="4119"/>
                </a:lnTo>
                <a:lnTo>
                  <a:pt x="7703" y="6430"/>
                </a:lnTo>
                <a:lnTo>
                  <a:pt x="6419" y="7702"/>
                </a:lnTo>
                <a:lnTo>
                  <a:pt x="4108" y="5392"/>
                </a:lnTo>
                <a:lnTo>
                  <a:pt x="1798" y="7702"/>
                </a:lnTo>
                <a:lnTo>
                  <a:pt x="524" y="6430"/>
                </a:lnTo>
                <a:lnTo>
                  <a:pt x="2835" y="4119"/>
                </a:lnTo>
                <a:lnTo>
                  <a:pt x="524" y="1809"/>
                </a:lnTo>
                <a:lnTo>
                  <a:pt x="1798" y="535"/>
                </a:lnTo>
                <a:lnTo>
                  <a:pt x="4108" y="2846"/>
                </a:lnTo>
                <a:lnTo>
                  <a:pt x="6419" y="535"/>
                </a:lnTo>
                <a:close/>
                <a:moveTo>
                  <a:pt x="1798" y="0"/>
                </a:moveTo>
                <a:lnTo>
                  <a:pt x="1" y="1809"/>
                </a:lnTo>
                <a:lnTo>
                  <a:pt x="2311" y="4119"/>
                </a:lnTo>
                <a:lnTo>
                  <a:pt x="1" y="6430"/>
                </a:lnTo>
                <a:lnTo>
                  <a:pt x="1798" y="8237"/>
                </a:lnTo>
                <a:lnTo>
                  <a:pt x="4108" y="5927"/>
                </a:lnTo>
                <a:lnTo>
                  <a:pt x="6419" y="8237"/>
                </a:lnTo>
                <a:lnTo>
                  <a:pt x="8226" y="6430"/>
                </a:lnTo>
                <a:lnTo>
                  <a:pt x="5916" y="4119"/>
                </a:lnTo>
                <a:lnTo>
                  <a:pt x="8226" y="1809"/>
                </a:lnTo>
                <a:lnTo>
                  <a:pt x="6419" y="0"/>
                </a:lnTo>
                <a:lnTo>
                  <a:pt x="4108" y="2311"/>
                </a:lnTo>
                <a:lnTo>
                  <a:pt x="1798" y="0"/>
                </a:lnTo>
                <a:close/>
                <a:moveTo>
                  <a:pt x="6419" y="12335"/>
                </a:moveTo>
                <a:lnTo>
                  <a:pt x="7703" y="13607"/>
                </a:lnTo>
                <a:lnTo>
                  <a:pt x="5392" y="15918"/>
                </a:lnTo>
                <a:lnTo>
                  <a:pt x="7703" y="18228"/>
                </a:lnTo>
                <a:lnTo>
                  <a:pt x="6419" y="19502"/>
                </a:lnTo>
                <a:lnTo>
                  <a:pt x="4108" y="17202"/>
                </a:lnTo>
                <a:lnTo>
                  <a:pt x="1798" y="19502"/>
                </a:lnTo>
                <a:lnTo>
                  <a:pt x="524" y="18228"/>
                </a:lnTo>
                <a:lnTo>
                  <a:pt x="2835" y="15918"/>
                </a:lnTo>
                <a:lnTo>
                  <a:pt x="524" y="13607"/>
                </a:lnTo>
                <a:lnTo>
                  <a:pt x="1798" y="12335"/>
                </a:lnTo>
                <a:lnTo>
                  <a:pt x="4108" y="14645"/>
                </a:lnTo>
                <a:lnTo>
                  <a:pt x="6419" y="12335"/>
                </a:lnTo>
                <a:close/>
                <a:moveTo>
                  <a:pt x="1798" y="11810"/>
                </a:moveTo>
                <a:lnTo>
                  <a:pt x="1" y="13607"/>
                </a:lnTo>
                <a:lnTo>
                  <a:pt x="2311" y="15918"/>
                </a:lnTo>
                <a:lnTo>
                  <a:pt x="1" y="18228"/>
                </a:lnTo>
                <a:lnTo>
                  <a:pt x="1798" y="20037"/>
                </a:lnTo>
                <a:lnTo>
                  <a:pt x="4108" y="17726"/>
                </a:lnTo>
                <a:lnTo>
                  <a:pt x="6419" y="20037"/>
                </a:lnTo>
                <a:lnTo>
                  <a:pt x="8226" y="18228"/>
                </a:lnTo>
                <a:lnTo>
                  <a:pt x="5916" y="15918"/>
                </a:lnTo>
                <a:lnTo>
                  <a:pt x="8226" y="13607"/>
                </a:lnTo>
                <a:lnTo>
                  <a:pt x="6419" y="11810"/>
                </a:lnTo>
                <a:lnTo>
                  <a:pt x="4108" y="14121"/>
                </a:lnTo>
                <a:lnTo>
                  <a:pt x="1798" y="11810"/>
                </a:lnTo>
                <a:close/>
                <a:moveTo>
                  <a:pt x="6419" y="24133"/>
                </a:moveTo>
                <a:lnTo>
                  <a:pt x="7703" y="25417"/>
                </a:lnTo>
                <a:lnTo>
                  <a:pt x="5392" y="27728"/>
                </a:lnTo>
                <a:lnTo>
                  <a:pt x="7703" y="30028"/>
                </a:lnTo>
                <a:lnTo>
                  <a:pt x="6419" y="31312"/>
                </a:lnTo>
                <a:lnTo>
                  <a:pt x="4108" y="29001"/>
                </a:lnTo>
                <a:lnTo>
                  <a:pt x="1798" y="31312"/>
                </a:lnTo>
                <a:lnTo>
                  <a:pt x="524" y="30028"/>
                </a:lnTo>
                <a:lnTo>
                  <a:pt x="2835" y="27728"/>
                </a:lnTo>
                <a:lnTo>
                  <a:pt x="524" y="25417"/>
                </a:lnTo>
                <a:lnTo>
                  <a:pt x="1798" y="24133"/>
                </a:lnTo>
                <a:lnTo>
                  <a:pt x="4108" y="26444"/>
                </a:lnTo>
                <a:lnTo>
                  <a:pt x="6419" y="24133"/>
                </a:lnTo>
                <a:close/>
                <a:moveTo>
                  <a:pt x="1798" y="23610"/>
                </a:moveTo>
                <a:lnTo>
                  <a:pt x="1" y="25417"/>
                </a:lnTo>
                <a:lnTo>
                  <a:pt x="2311" y="27728"/>
                </a:lnTo>
                <a:lnTo>
                  <a:pt x="1" y="30028"/>
                </a:lnTo>
                <a:lnTo>
                  <a:pt x="1798" y="31835"/>
                </a:lnTo>
                <a:lnTo>
                  <a:pt x="4108" y="29525"/>
                </a:lnTo>
                <a:lnTo>
                  <a:pt x="6419" y="31835"/>
                </a:lnTo>
                <a:lnTo>
                  <a:pt x="8226" y="30028"/>
                </a:lnTo>
                <a:lnTo>
                  <a:pt x="5916" y="27728"/>
                </a:lnTo>
                <a:lnTo>
                  <a:pt x="8226" y="25417"/>
                </a:lnTo>
                <a:lnTo>
                  <a:pt x="6419" y="23610"/>
                </a:lnTo>
                <a:lnTo>
                  <a:pt x="4108" y="25920"/>
                </a:lnTo>
                <a:lnTo>
                  <a:pt x="1798" y="236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21"/>
          <p:cNvGrpSpPr/>
          <p:nvPr/>
        </p:nvGrpSpPr>
        <p:grpSpPr>
          <a:xfrm rot="-5400000">
            <a:off x="3634609" y="3264283"/>
            <a:ext cx="5399507" cy="519818"/>
            <a:chOff x="-1943216" y="3950083"/>
            <a:chExt cx="5399507" cy="519818"/>
          </a:xfrm>
        </p:grpSpPr>
        <p:sp>
          <p:nvSpPr>
            <p:cNvPr id="378" name="Google Shape;378;p21"/>
            <p:cNvSpPr/>
            <p:nvPr/>
          </p:nvSpPr>
          <p:spPr>
            <a:xfrm>
              <a:off x="561078" y="3950083"/>
              <a:ext cx="548685" cy="519818"/>
            </a:xfrm>
            <a:custGeom>
              <a:avLst/>
              <a:gdLst/>
              <a:ahLst/>
              <a:cxnLst/>
              <a:rect l="l" t="t" r="r" b="b"/>
              <a:pathLst>
                <a:path w="10378" h="9832" extrusionOk="0">
                  <a:moveTo>
                    <a:pt x="9842" y="1"/>
                  </a:moveTo>
                  <a:lnTo>
                    <a:pt x="1" y="9832"/>
                  </a:lnTo>
                  <a:lnTo>
                    <a:pt x="536" y="9832"/>
                  </a:lnTo>
                  <a:lnTo>
                    <a:pt x="103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3356103" y="4369765"/>
              <a:ext cx="100189" cy="100136"/>
            </a:xfrm>
            <a:custGeom>
              <a:avLst/>
              <a:gdLst/>
              <a:ahLst/>
              <a:cxnLst/>
              <a:rect l="l" t="t" r="r" b="b"/>
              <a:pathLst>
                <a:path w="1895" h="1894" extrusionOk="0">
                  <a:moveTo>
                    <a:pt x="1895" y="0"/>
                  </a:moveTo>
                  <a:lnTo>
                    <a:pt x="1" y="1894"/>
                  </a:lnTo>
                  <a:lnTo>
                    <a:pt x="525" y="1894"/>
                  </a:lnTo>
                  <a:lnTo>
                    <a:pt x="1895" y="535"/>
                  </a:lnTo>
                  <a:lnTo>
                    <a:pt x="1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250625" y="3950083"/>
              <a:ext cx="548050" cy="519818"/>
            </a:xfrm>
            <a:custGeom>
              <a:avLst/>
              <a:gdLst/>
              <a:ahLst/>
              <a:cxnLst/>
              <a:rect l="l" t="t" r="r" b="b"/>
              <a:pathLst>
                <a:path w="10366" h="9832" extrusionOk="0">
                  <a:moveTo>
                    <a:pt x="9842" y="1"/>
                  </a:moveTo>
                  <a:lnTo>
                    <a:pt x="0" y="9832"/>
                  </a:lnTo>
                  <a:lnTo>
                    <a:pt x="535" y="9832"/>
                  </a:lnTo>
                  <a:lnTo>
                    <a:pt x="10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3045650" y="4059260"/>
              <a:ext cx="410641" cy="410641"/>
            </a:xfrm>
            <a:custGeom>
              <a:avLst/>
              <a:gdLst/>
              <a:ahLst/>
              <a:cxnLst/>
              <a:rect l="l" t="t" r="r" b="b"/>
              <a:pathLst>
                <a:path w="7767" h="7767" extrusionOk="0">
                  <a:moveTo>
                    <a:pt x="7767" y="1"/>
                  </a:moveTo>
                  <a:lnTo>
                    <a:pt x="0" y="7767"/>
                  </a:lnTo>
                  <a:lnTo>
                    <a:pt x="524" y="7767"/>
                  </a:lnTo>
                  <a:lnTo>
                    <a:pt x="7767" y="536"/>
                  </a:lnTo>
                  <a:lnTo>
                    <a:pt x="7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59881" y="3950083"/>
              <a:ext cx="548103" cy="519818"/>
            </a:xfrm>
            <a:custGeom>
              <a:avLst/>
              <a:gdLst/>
              <a:ahLst/>
              <a:cxnLst/>
              <a:rect l="l" t="t" r="r" b="b"/>
              <a:pathLst>
                <a:path w="10367" h="9832" extrusionOk="0">
                  <a:moveTo>
                    <a:pt x="9842" y="1"/>
                  </a:moveTo>
                  <a:lnTo>
                    <a:pt x="0" y="9832"/>
                  </a:lnTo>
                  <a:lnTo>
                    <a:pt x="535" y="9832"/>
                  </a:lnTo>
                  <a:lnTo>
                    <a:pt x="10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2735145" y="3950083"/>
              <a:ext cx="548103" cy="519818"/>
            </a:xfrm>
            <a:custGeom>
              <a:avLst/>
              <a:gdLst/>
              <a:ahLst/>
              <a:cxnLst/>
              <a:rect l="l" t="t" r="r" b="b"/>
              <a:pathLst>
                <a:path w="10367" h="9832" extrusionOk="0">
                  <a:moveTo>
                    <a:pt x="9831" y="1"/>
                  </a:moveTo>
                  <a:lnTo>
                    <a:pt x="0" y="9832"/>
                  </a:lnTo>
                  <a:lnTo>
                    <a:pt x="525" y="9832"/>
                  </a:lnTo>
                  <a:lnTo>
                    <a:pt x="10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370386" y="3950083"/>
              <a:ext cx="548050" cy="519818"/>
            </a:xfrm>
            <a:custGeom>
              <a:avLst/>
              <a:gdLst/>
              <a:ahLst/>
              <a:cxnLst/>
              <a:rect l="l" t="t" r="r" b="b"/>
              <a:pathLst>
                <a:path w="10366" h="9832" extrusionOk="0">
                  <a:moveTo>
                    <a:pt x="9842" y="1"/>
                  </a:moveTo>
                  <a:lnTo>
                    <a:pt x="1" y="9832"/>
                  </a:lnTo>
                  <a:lnTo>
                    <a:pt x="536" y="9832"/>
                  </a:lnTo>
                  <a:lnTo>
                    <a:pt x="10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2424639" y="3950083"/>
              <a:ext cx="548050" cy="519818"/>
            </a:xfrm>
            <a:custGeom>
              <a:avLst/>
              <a:gdLst/>
              <a:ahLst/>
              <a:cxnLst/>
              <a:rect l="l" t="t" r="r" b="b"/>
              <a:pathLst>
                <a:path w="10366" h="9832" extrusionOk="0">
                  <a:moveTo>
                    <a:pt x="9831" y="1"/>
                  </a:moveTo>
                  <a:lnTo>
                    <a:pt x="1" y="9832"/>
                  </a:lnTo>
                  <a:lnTo>
                    <a:pt x="524" y="9832"/>
                  </a:lnTo>
                  <a:lnTo>
                    <a:pt x="10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680892" y="3950083"/>
              <a:ext cx="548103" cy="519818"/>
            </a:xfrm>
            <a:custGeom>
              <a:avLst/>
              <a:gdLst/>
              <a:ahLst/>
              <a:cxnLst/>
              <a:rect l="l" t="t" r="r" b="b"/>
              <a:pathLst>
                <a:path w="10367" h="9832" extrusionOk="0">
                  <a:moveTo>
                    <a:pt x="9842" y="1"/>
                  </a:moveTo>
                  <a:lnTo>
                    <a:pt x="0" y="9832"/>
                  </a:lnTo>
                  <a:lnTo>
                    <a:pt x="535" y="9832"/>
                  </a:lnTo>
                  <a:lnTo>
                    <a:pt x="10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2114134" y="3950083"/>
              <a:ext cx="548103" cy="519818"/>
            </a:xfrm>
            <a:custGeom>
              <a:avLst/>
              <a:gdLst/>
              <a:ahLst/>
              <a:cxnLst/>
              <a:rect l="l" t="t" r="r" b="b"/>
              <a:pathLst>
                <a:path w="10367" h="9832" extrusionOk="0">
                  <a:moveTo>
                    <a:pt x="9832" y="1"/>
                  </a:moveTo>
                  <a:lnTo>
                    <a:pt x="0" y="9832"/>
                  </a:lnTo>
                  <a:lnTo>
                    <a:pt x="525" y="9832"/>
                  </a:lnTo>
                  <a:lnTo>
                    <a:pt x="10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991397" y="3950083"/>
              <a:ext cx="548103" cy="519818"/>
            </a:xfrm>
            <a:custGeom>
              <a:avLst/>
              <a:gdLst/>
              <a:ahLst/>
              <a:cxnLst/>
              <a:rect l="l" t="t" r="r" b="b"/>
              <a:pathLst>
                <a:path w="10367" h="9832" extrusionOk="0">
                  <a:moveTo>
                    <a:pt x="9843" y="1"/>
                  </a:moveTo>
                  <a:lnTo>
                    <a:pt x="1" y="9832"/>
                  </a:lnTo>
                  <a:lnTo>
                    <a:pt x="536" y="9832"/>
                  </a:lnTo>
                  <a:lnTo>
                    <a:pt x="10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1803681" y="3950083"/>
              <a:ext cx="548050" cy="519818"/>
            </a:xfrm>
            <a:custGeom>
              <a:avLst/>
              <a:gdLst/>
              <a:ahLst/>
              <a:cxnLst/>
              <a:rect l="l" t="t" r="r" b="b"/>
              <a:pathLst>
                <a:path w="10366" h="9832" extrusionOk="0">
                  <a:moveTo>
                    <a:pt x="9830" y="1"/>
                  </a:moveTo>
                  <a:lnTo>
                    <a:pt x="0" y="9832"/>
                  </a:lnTo>
                  <a:lnTo>
                    <a:pt x="524" y="9832"/>
                  </a:lnTo>
                  <a:lnTo>
                    <a:pt x="103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1301903" y="3950083"/>
              <a:ext cx="548103" cy="519818"/>
            </a:xfrm>
            <a:custGeom>
              <a:avLst/>
              <a:gdLst/>
              <a:ahLst/>
              <a:cxnLst/>
              <a:rect l="l" t="t" r="r" b="b"/>
              <a:pathLst>
                <a:path w="10367" h="9832" extrusionOk="0">
                  <a:moveTo>
                    <a:pt x="9842" y="1"/>
                  </a:moveTo>
                  <a:lnTo>
                    <a:pt x="1" y="9832"/>
                  </a:lnTo>
                  <a:lnTo>
                    <a:pt x="536" y="9832"/>
                  </a:lnTo>
                  <a:lnTo>
                    <a:pt x="10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1493123" y="3950083"/>
              <a:ext cx="548103" cy="519818"/>
            </a:xfrm>
            <a:custGeom>
              <a:avLst/>
              <a:gdLst/>
              <a:ahLst/>
              <a:cxnLst/>
              <a:rect l="l" t="t" r="r" b="b"/>
              <a:pathLst>
                <a:path w="10367" h="9832" extrusionOk="0">
                  <a:moveTo>
                    <a:pt x="9832" y="1"/>
                  </a:moveTo>
                  <a:lnTo>
                    <a:pt x="1" y="9832"/>
                  </a:lnTo>
                  <a:lnTo>
                    <a:pt x="525" y="9832"/>
                  </a:lnTo>
                  <a:lnTo>
                    <a:pt x="10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1612355" y="3950083"/>
              <a:ext cx="548050" cy="519818"/>
            </a:xfrm>
            <a:custGeom>
              <a:avLst/>
              <a:gdLst/>
              <a:ahLst/>
              <a:cxnLst/>
              <a:rect l="l" t="t" r="r" b="b"/>
              <a:pathLst>
                <a:path w="10366" h="9832" extrusionOk="0">
                  <a:moveTo>
                    <a:pt x="9842" y="1"/>
                  </a:moveTo>
                  <a:lnTo>
                    <a:pt x="0" y="9832"/>
                  </a:lnTo>
                  <a:lnTo>
                    <a:pt x="535" y="9832"/>
                  </a:lnTo>
                  <a:lnTo>
                    <a:pt x="10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1182089" y="3950083"/>
              <a:ext cx="548632" cy="519818"/>
            </a:xfrm>
            <a:custGeom>
              <a:avLst/>
              <a:gdLst/>
              <a:ahLst/>
              <a:cxnLst/>
              <a:rect l="l" t="t" r="r" b="b"/>
              <a:pathLst>
                <a:path w="10377" h="9832" extrusionOk="0">
                  <a:moveTo>
                    <a:pt x="9842" y="1"/>
                  </a:moveTo>
                  <a:lnTo>
                    <a:pt x="0" y="9832"/>
                  </a:lnTo>
                  <a:lnTo>
                    <a:pt x="535" y="9832"/>
                  </a:lnTo>
                  <a:lnTo>
                    <a:pt x="103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1922861" y="3950083"/>
              <a:ext cx="548103" cy="519818"/>
            </a:xfrm>
            <a:custGeom>
              <a:avLst/>
              <a:gdLst/>
              <a:ahLst/>
              <a:cxnLst/>
              <a:rect l="l" t="t" r="r" b="b"/>
              <a:pathLst>
                <a:path w="10367" h="9832" extrusionOk="0">
                  <a:moveTo>
                    <a:pt x="9842" y="1"/>
                  </a:moveTo>
                  <a:lnTo>
                    <a:pt x="0" y="9832"/>
                  </a:lnTo>
                  <a:lnTo>
                    <a:pt x="535" y="9832"/>
                  </a:lnTo>
                  <a:lnTo>
                    <a:pt x="10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871583" y="3950083"/>
              <a:ext cx="548685" cy="519818"/>
            </a:xfrm>
            <a:custGeom>
              <a:avLst/>
              <a:gdLst/>
              <a:ahLst/>
              <a:cxnLst/>
              <a:rect l="l" t="t" r="r" b="b"/>
              <a:pathLst>
                <a:path w="10378" h="9832" extrusionOk="0">
                  <a:moveTo>
                    <a:pt x="9842" y="1"/>
                  </a:moveTo>
                  <a:lnTo>
                    <a:pt x="1" y="9832"/>
                  </a:lnTo>
                  <a:lnTo>
                    <a:pt x="536" y="9832"/>
                  </a:lnTo>
                  <a:lnTo>
                    <a:pt x="103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1943216" y="3950083"/>
              <a:ext cx="257900" cy="257953"/>
            </a:xfrm>
            <a:custGeom>
              <a:avLst/>
              <a:gdLst/>
              <a:ahLst/>
              <a:cxnLst/>
              <a:rect l="l" t="t" r="r" b="b"/>
              <a:pathLst>
                <a:path w="4878" h="4879" extrusionOk="0">
                  <a:moveTo>
                    <a:pt x="4343" y="1"/>
                  </a:moveTo>
                  <a:lnTo>
                    <a:pt x="0" y="4344"/>
                  </a:lnTo>
                  <a:lnTo>
                    <a:pt x="0" y="4879"/>
                  </a:lnTo>
                  <a:lnTo>
                    <a:pt x="48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97"/>
        <p:cNvGrpSpPr/>
        <p:nvPr/>
      </p:nvGrpSpPr>
      <p:grpSpPr>
        <a:xfrm>
          <a:off x="0" y="0"/>
          <a:ext cx="0" cy="0"/>
          <a:chOff x="0" y="0"/>
          <a:chExt cx="0" cy="0"/>
        </a:xfrm>
      </p:grpSpPr>
      <p:sp>
        <p:nvSpPr>
          <p:cNvPr id="398" name="Google Shape;398;p22"/>
          <p:cNvSpPr/>
          <p:nvPr/>
        </p:nvSpPr>
        <p:spPr>
          <a:xfrm>
            <a:off x="713225" y="539500"/>
            <a:ext cx="7717500" cy="406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22"/>
          <p:cNvSpPr txBox="1">
            <a:spLocks noGrp="1"/>
          </p:cNvSpPr>
          <p:nvPr>
            <p:ph type="title"/>
          </p:nvPr>
        </p:nvSpPr>
        <p:spPr>
          <a:xfrm>
            <a:off x="941825" y="684275"/>
            <a:ext cx="34779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0" name="Google Shape;400;p22"/>
          <p:cNvSpPr txBox="1">
            <a:spLocks noGrp="1"/>
          </p:cNvSpPr>
          <p:nvPr>
            <p:ph type="subTitle" idx="1"/>
          </p:nvPr>
        </p:nvSpPr>
        <p:spPr>
          <a:xfrm>
            <a:off x="941825" y="1604725"/>
            <a:ext cx="34779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1" name="Google Shape;401;p22"/>
          <p:cNvSpPr txBox="1"/>
          <p:nvPr/>
        </p:nvSpPr>
        <p:spPr>
          <a:xfrm>
            <a:off x="941825" y="355880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latin typeface="Lato"/>
                <a:ea typeface="Lato"/>
                <a:cs typeface="Lato"/>
                <a:sym typeface="Lato"/>
              </a:rPr>
              <a:t>CREDITS:</a:t>
            </a:r>
            <a:r>
              <a:rPr lang="en" sz="1200">
                <a:solidFill>
                  <a:schemeClr val="dk1"/>
                </a:solidFill>
                <a:latin typeface="Lato"/>
                <a:ea typeface="Lato"/>
                <a:cs typeface="Lato"/>
                <a:sym typeface="Lato"/>
              </a:rPr>
              <a:t> This presentation template was created by </a:t>
            </a:r>
            <a:r>
              <a:rPr lang="en" sz="1200" b="1" u="sng">
                <a:solidFill>
                  <a:schemeClr val="dk1"/>
                </a:solid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dk1"/>
                </a:solidFill>
                <a:latin typeface="Lato"/>
                <a:ea typeface="Lato"/>
                <a:cs typeface="Lato"/>
                <a:sym typeface="Lato"/>
              </a:rPr>
              <a:t>, and includes icons by </a:t>
            </a:r>
            <a:r>
              <a:rPr lang="en" sz="1200" b="1" u="sng">
                <a:solidFill>
                  <a:schemeClr val="dk1"/>
                </a:solid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dk1"/>
                </a:solidFill>
                <a:latin typeface="Lato"/>
                <a:ea typeface="Lato"/>
                <a:cs typeface="Lato"/>
                <a:sym typeface="Lato"/>
              </a:rPr>
              <a:t>, and infographics &amp; images by </a:t>
            </a:r>
            <a:r>
              <a:rPr lang="en" sz="1200" b="1" u="sng">
                <a:solidFill>
                  <a:schemeClr val="dk1"/>
                </a:solid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Lato"/>
                <a:ea typeface="Lato"/>
                <a:cs typeface="Lato"/>
                <a:sym typeface="Lato"/>
              </a:rPr>
              <a:t> </a:t>
            </a:r>
            <a:endParaRPr sz="1200" b="1" u="sng">
              <a:solidFill>
                <a:schemeClr val="dk1"/>
              </a:solidFill>
              <a:latin typeface="Lato"/>
              <a:ea typeface="Lato"/>
              <a:cs typeface="Lato"/>
              <a:sym typeface="Lato"/>
            </a:endParaRPr>
          </a:p>
        </p:txBody>
      </p:sp>
      <p:grpSp>
        <p:nvGrpSpPr>
          <p:cNvPr id="402" name="Google Shape;402;p22"/>
          <p:cNvGrpSpPr/>
          <p:nvPr/>
        </p:nvGrpSpPr>
        <p:grpSpPr>
          <a:xfrm>
            <a:off x="71315" y="1707795"/>
            <a:ext cx="576389" cy="1727897"/>
            <a:chOff x="8567615" y="-5"/>
            <a:chExt cx="576389" cy="1727897"/>
          </a:xfrm>
        </p:grpSpPr>
        <p:sp>
          <p:nvSpPr>
            <p:cNvPr id="403" name="Google Shape;403;p22"/>
            <p:cNvSpPr/>
            <p:nvPr/>
          </p:nvSpPr>
          <p:spPr>
            <a:xfrm>
              <a:off x="8951662" y="-5"/>
              <a:ext cx="192341" cy="191812"/>
            </a:xfrm>
            <a:custGeom>
              <a:avLst/>
              <a:gdLst/>
              <a:ahLst/>
              <a:cxnLst/>
              <a:rect l="l" t="t" r="r" b="b"/>
              <a:pathLst>
                <a:path w="3638" h="3628" extrusionOk="0">
                  <a:moveTo>
                    <a:pt x="2279" y="1360"/>
                  </a:moveTo>
                  <a:lnTo>
                    <a:pt x="2279" y="1"/>
                  </a:lnTo>
                  <a:lnTo>
                    <a:pt x="1370" y="1"/>
                  </a:lnTo>
                  <a:lnTo>
                    <a:pt x="1370" y="1360"/>
                  </a:lnTo>
                  <a:lnTo>
                    <a:pt x="1" y="1360"/>
                  </a:lnTo>
                  <a:lnTo>
                    <a:pt x="1" y="2268"/>
                  </a:lnTo>
                  <a:lnTo>
                    <a:pt x="1370" y="2268"/>
                  </a:lnTo>
                  <a:lnTo>
                    <a:pt x="1370" y="3627"/>
                  </a:lnTo>
                  <a:lnTo>
                    <a:pt x="2279" y="3627"/>
                  </a:lnTo>
                  <a:lnTo>
                    <a:pt x="2279" y="2268"/>
                  </a:lnTo>
                  <a:lnTo>
                    <a:pt x="3638" y="2268"/>
                  </a:lnTo>
                  <a:lnTo>
                    <a:pt x="3638" y="13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8567615" y="-5"/>
              <a:ext cx="192341" cy="191812"/>
            </a:xfrm>
            <a:custGeom>
              <a:avLst/>
              <a:gdLst/>
              <a:ahLst/>
              <a:cxnLst/>
              <a:rect l="l" t="t" r="r" b="b"/>
              <a:pathLst>
                <a:path w="3638" h="3628" extrusionOk="0">
                  <a:moveTo>
                    <a:pt x="2269" y="1"/>
                  </a:moveTo>
                  <a:lnTo>
                    <a:pt x="1370" y="1"/>
                  </a:lnTo>
                  <a:lnTo>
                    <a:pt x="1370" y="1360"/>
                  </a:lnTo>
                  <a:lnTo>
                    <a:pt x="1" y="1360"/>
                  </a:lnTo>
                  <a:lnTo>
                    <a:pt x="1" y="2268"/>
                  </a:lnTo>
                  <a:lnTo>
                    <a:pt x="1370" y="2268"/>
                  </a:lnTo>
                  <a:lnTo>
                    <a:pt x="1370" y="3627"/>
                  </a:lnTo>
                  <a:lnTo>
                    <a:pt x="2269" y="3627"/>
                  </a:lnTo>
                  <a:lnTo>
                    <a:pt x="2269" y="2268"/>
                  </a:lnTo>
                  <a:lnTo>
                    <a:pt x="3638" y="2268"/>
                  </a:lnTo>
                  <a:lnTo>
                    <a:pt x="3638" y="1360"/>
                  </a:lnTo>
                  <a:lnTo>
                    <a:pt x="2269" y="13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8951662" y="383461"/>
              <a:ext cx="192341" cy="192341"/>
            </a:xfrm>
            <a:custGeom>
              <a:avLst/>
              <a:gdLst/>
              <a:ahLst/>
              <a:cxnLst/>
              <a:rect l="l" t="t" r="r" b="b"/>
              <a:pathLst>
                <a:path w="3638" h="3638" extrusionOk="0">
                  <a:moveTo>
                    <a:pt x="2279" y="0"/>
                  </a:moveTo>
                  <a:lnTo>
                    <a:pt x="1370" y="0"/>
                  </a:lnTo>
                  <a:lnTo>
                    <a:pt x="1370" y="1370"/>
                  </a:lnTo>
                  <a:lnTo>
                    <a:pt x="1" y="1370"/>
                  </a:lnTo>
                  <a:lnTo>
                    <a:pt x="1" y="2279"/>
                  </a:lnTo>
                  <a:lnTo>
                    <a:pt x="1370" y="2279"/>
                  </a:lnTo>
                  <a:lnTo>
                    <a:pt x="1370" y="3637"/>
                  </a:lnTo>
                  <a:lnTo>
                    <a:pt x="2279" y="3637"/>
                  </a:lnTo>
                  <a:lnTo>
                    <a:pt x="2279" y="2279"/>
                  </a:lnTo>
                  <a:lnTo>
                    <a:pt x="3638" y="2279"/>
                  </a:lnTo>
                  <a:lnTo>
                    <a:pt x="3638" y="1370"/>
                  </a:lnTo>
                  <a:lnTo>
                    <a:pt x="227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8567615" y="383461"/>
              <a:ext cx="192341" cy="192341"/>
            </a:xfrm>
            <a:custGeom>
              <a:avLst/>
              <a:gdLst/>
              <a:ahLst/>
              <a:cxnLst/>
              <a:rect l="l" t="t" r="r" b="b"/>
              <a:pathLst>
                <a:path w="3638" h="3638" extrusionOk="0">
                  <a:moveTo>
                    <a:pt x="2269" y="0"/>
                  </a:moveTo>
                  <a:lnTo>
                    <a:pt x="1370" y="0"/>
                  </a:lnTo>
                  <a:lnTo>
                    <a:pt x="1370" y="1370"/>
                  </a:lnTo>
                  <a:lnTo>
                    <a:pt x="1" y="1370"/>
                  </a:lnTo>
                  <a:lnTo>
                    <a:pt x="1" y="2279"/>
                  </a:lnTo>
                  <a:lnTo>
                    <a:pt x="1370" y="2279"/>
                  </a:lnTo>
                  <a:lnTo>
                    <a:pt x="1370" y="3637"/>
                  </a:lnTo>
                  <a:lnTo>
                    <a:pt x="2269" y="3637"/>
                  </a:lnTo>
                  <a:lnTo>
                    <a:pt x="2269" y="2279"/>
                  </a:lnTo>
                  <a:lnTo>
                    <a:pt x="3638" y="2279"/>
                  </a:lnTo>
                  <a:lnTo>
                    <a:pt x="3638" y="1370"/>
                  </a:lnTo>
                  <a:lnTo>
                    <a:pt x="226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8951662" y="767508"/>
              <a:ext cx="192341" cy="192341"/>
            </a:xfrm>
            <a:custGeom>
              <a:avLst/>
              <a:gdLst/>
              <a:ahLst/>
              <a:cxnLst/>
              <a:rect l="l" t="t" r="r" b="b"/>
              <a:pathLst>
                <a:path w="3638" h="3638" extrusionOk="0">
                  <a:moveTo>
                    <a:pt x="2279" y="0"/>
                  </a:moveTo>
                  <a:lnTo>
                    <a:pt x="1370" y="0"/>
                  </a:lnTo>
                  <a:lnTo>
                    <a:pt x="1370" y="1369"/>
                  </a:lnTo>
                  <a:lnTo>
                    <a:pt x="1" y="1369"/>
                  </a:lnTo>
                  <a:lnTo>
                    <a:pt x="1" y="2278"/>
                  </a:lnTo>
                  <a:lnTo>
                    <a:pt x="1370" y="2278"/>
                  </a:lnTo>
                  <a:lnTo>
                    <a:pt x="1370" y="3637"/>
                  </a:lnTo>
                  <a:lnTo>
                    <a:pt x="2279" y="3637"/>
                  </a:lnTo>
                  <a:lnTo>
                    <a:pt x="2279" y="2278"/>
                  </a:lnTo>
                  <a:lnTo>
                    <a:pt x="3638" y="2278"/>
                  </a:lnTo>
                  <a:lnTo>
                    <a:pt x="3638" y="1369"/>
                  </a:lnTo>
                  <a:lnTo>
                    <a:pt x="227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8567615" y="767508"/>
              <a:ext cx="192341" cy="192341"/>
            </a:xfrm>
            <a:custGeom>
              <a:avLst/>
              <a:gdLst/>
              <a:ahLst/>
              <a:cxnLst/>
              <a:rect l="l" t="t" r="r" b="b"/>
              <a:pathLst>
                <a:path w="3638" h="3638" extrusionOk="0">
                  <a:moveTo>
                    <a:pt x="2269" y="0"/>
                  </a:moveTo>
                  <a:lnTo>
                    <a:pt x="1370" y="0"/>
                  </a:lnTo>
                  <a:lnTo>
                    <a:pt x="1370" y="1369"/>
                  </a:lnTo>
                  <a:lnTo>
                    <a:pt x="1" y="1369"/>
                  </a:lnTo>
                  <a:lnTo>
                    <a:pt x="1" y="2278"/>
                  </a:lnTo>
                  <a:lnTo>
                    <a:pt x="1370" y="2278"/>
                  </a:lnTo>
                  <a:lnTo>
                    <a:pt x="1370" y="3637"/>
                  </a:lnTo>
                  <a:lnTo>
                    <a:pt x="2269" y="3637"/>
                  </a:lnTo>
                  <a:lnTo>
                    <a:pt x="2269" y="2278"/>
                  </a:lnTo>
                  <a:lnTo>
                    <a:pt x="3638" y="2278"/>
                  </a:lnTo>
                  <a:lnTo>
                    <a:pt x="3638" y="1369"/>
                  </a:lnTo>
                  <a:lnTo>
                    <a:pt x="226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8951662" y="1151503"/>
              <a:ext cx="192341" cy="192341"/>
            </a:xfrm>
            <a:custGeom>
              <a:avLst/>
              <a:gdLst/>
              <a:ahLst/>
              <a:cxnLst/>
              <a:rect l="l" t="t" r="r" b="b"/>
              <a:pathLst>
                <a:path w="3638" h="3638" extrusionOk="0">
                  <a:moveTo>
                    <a:pt x="2279" y="0"/>
                  </a:moveTo>
                  <a:lnTo>
                    <a:pt x="1370" y="0"/>
                  </a:lnTo>
                  <a:lnTo>
                    <a:pt x="1370" y="1370"/>
                  </a:lnTo>
                  <a:lnTo>
                    <a:pt x="1" y="1370"/>
                  </a:lnTo>
                  <a:lnTo>
                    <a:pt x="1" y="2268"/>
                  </a:lnTo>
                  <a:lnTo>
                    <a:pt x="1370" y="2268"/>
                  </a:lnTo>
                  <a:lnTo>
                    <a:pt x="1370" y="3637"/>
                  </a:lnTo>
                  <a:lnTo>
                    <a:pt x="2279" y="3637"/>
                  </a:lnTo>
                  <a:lnTo>
                    <a:pt x="2279" y="2268"/>
                  </a:lnTo>
                  <a:lnTo>
                    <a:pt x="3638" y="2268"/>
                  </a:lnTo>
                  <a:lnTo>
                    <a:pt x="3638" y="1370"/>
                  </a:lnTo>
                  <a:lnTo>
                    <a:pt x="227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8567615" y="1151503"/>
              <a:ext cx="192341" cy="192341"/>
            </a:xfrm>
            <a:custGeom>
              <a:avLst/>
              <a:gdLst/>
              <a:ahLst/>
              <a:cxnLst/>
              <a:rect l="l" t="t" r="r" b="b"/>
              <a:pathLst>
                <a:path w="3638" h="3638" extrusionOk="0">
                  <a:moveTo>
                    <a:pt x="2269" y="0"/>
                  </a:moveTo>
                  <a:lnTo>
                    <a:pt x="1370" y="0"/>
                  </a:lnTo>
                  <a:lnTo>
                    <a:pt x="1370" y="1370"/>
                  </a:lnTo>
                  <a:lnTo>
                    <a:pt x="1" y="1370"/>
                  </a:lnTo>
                  <a:lnTo>
                    <a:pt x="1" y="2268"/>
                  </a:lnTo>
                  <a:lnTo>
                    <a:pt x="1370" y="2268"/>
                  </a:lnTo>
                  <a:lnTo>
                    <a:pt x="1370" y="3637"/>
                  </a:lnTo>
                  <a:lnTo>
                    <a:pt x="2269" y="3637"/>
                  </a:lnTo>
                  <a:lnTo>
                    <a:pt x="2269" y="2268"/>
                  </a:lnTo>
                  <a:lnTo>
                    <a:pt x="3638" y="2268"/>
                  </a:lnTo>
                  <a:lnTo>
                    <a:pt x="3638" y="1370"/>
                  </a:lnTo>
                  <a:lnTo>
                    <a:pt x="226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8951662" y="1535551"/>
              <a:ext cx="192341" cy="192341"/>
            </a:xfrm>
            <a:custGeom>
              <a:avLst/>
              <a:gdLst/>
              <a:ahLst/>
              <a:cxnLst/>
              <a:rect l="l" t="t" r="r" b="b"/>
              <a:pathLst>
                <a:path w="3638" h="3638" extrusionOk="0">
                  <a:moveTo>
                    <a:pt x="2279" y="0"/>
                  </a:moveTo>
                  <a:lnTo>
                    <a:pt x="1370" y="0"/>
                  </a:lnTo>
                  <a:lnTo>
                    <a:pt x="1370" y="1369"/>
                  </a:lnTo>
                  <a:lnTo>
                    <a:pt x="1" y="1369"/>
                  </a:lnTo>
                  <a:lnTo>
                    <a:pt x="1" y="2268"/>
                  </a:lnTo>
                  <a:lnTo>
                    <a:pt x="1370" y="2268"/>
                  </a:lnTo>
                  <a:lnTo>
                    <a:pt x="1370" y="3637"/>
                  </a:lnTo>
                  <a:lnTo>
                    <a:pt x="2279" y="3637"/>
                  </a:lnTo>
                  <a:lnTo>
                    <a:pt x="2279" y="2268"/>
                  </a:lnTo>
                  <a:lnTo>
                    <a:pt x="3638" y="2268"/>
                  </a:lnTo>
                  <a:lnTo>
                    <a:pt x="3638" y="1369"/>
                  </a:lnTo>
                  <a:lnTo>
                    <a:pt x="227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8567615" y="1535551"/>
              <a:ext cx="192341" cy="192341"/>
            </a:xfrm>
            <a:custGeom>
              <a:avLst/>
              <a:gdLst/>
              <a:ahLst/>
              <a:cxnLst/>
              <a:rect l="l" t="t" r="r" b="b"/>
              <a:pathLst>
                <a:path w="3638" h="3638" extrusionOk="0">
                  <a:moveTo>
                    <a:pt x="2269" y="0"/>
                  </a:moveTo>
                  <a:lnTo>
                    <a:pt x="1370" y="0"/>
                  </a:lnTo>
                  <a:lnTo>
                    <a:pt x="1370" y="1369"/>
                  </a:lnTo>
                  <a:lnTo>
                    <a:pt x="1" y="1369"/>
                  </a:lnTo>
                  <a:lnTo>
                    <a:pt x="1" y="2268"/>
                  </a:lnTo>
                  <a:lnTo>
                    <a:pt x="1370" y="2268"/>
                  </a:lnTo>
                  <a:lnTo>
                    <a:pt x="1370" y="3637"/>
                  </a:lnTo>
                  <a:lnTo>
                    <a:pt x="2269" y="3637"/>
                  </a:lnTo>
                  <a:lnTo>
                    <a:pt x="2269" y="2268"/>
                  </a:lnTo>
                  <a:lnTo>
                    <a:pt x="3638" y="2268"/>
                  </a:lnTo>
                  <a:lnTo>
                    <a:pt x="3638" y="1369"/>
                  </a:lnTo>
                  <a:lnTo>
                    <a:pt x="226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22"/>
          <p:cNvSpPr/>
          <p:nvPr/>
        </p:nvSpPr>
        <p:spPr>
          <a:xfrm>
            <a:off x="179327" y="107657"/>
            <a:ext cx="360362" cy="360309"/>
          </a:xfrm>
          <a:custGeom>
            <a:avLst/>
            <a:gdLst/>
            <a:ahLst/>
            <a:cxnLst/>
            <a:rect l="l" t="t" r="r" b="b"/>
            <a:pathLst>
              <a:path w="6816" h="6815" extrusionOk="0">
                <a:moveTo>
                  <a:pt x="1" y="0"/>
                </a:moveTo>
                <a:lnTo>
                  <a:pt x="1" y="1369"/>
                </a:lnTo>
                <a:lnTo>
                  <a:pt x="4493" y="1369"/>
                </a:lnTo>
                <a:lnTo>
                  <a:pt x="1" y="5852"/>
                </a:lnTo>
                <a:lnTo>
                  <a:pt x="974" y="6815"/>
                </a:lnTo>
                <a:lnTo>
                  <a:pt x="5456" y="2332"/>
                </a:lnTo>
                <a:lnTo>
                  <a:pt x="5456" y="6815"/>
                </a:lnTo>
                <a:lnTo>
                  <a:pt x="6815" y="6815"/>
                </a:lnTo>
                <a:lnTo>
                  <a:pt x="68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22"/>
          <p:cNvGrpSpPr/>
          <p:nvPr/>
        </p:nvGrpSpPr>
        <p:grpSpPr>
          <a:xfrm rot="5400000">
            <a:off x="5697572" y="1094946"/>
            <a:ext cx="5399507" cy="519818"/>
            <a:chOff x="-1943216" y="3950083"/>
            <a:chExt cx="5399507" cy="519818"/>
          </a:xfrm>
        </p:grpSpPr>
        <p:sp>
          <p:nvSpPr>
            <p:cNvPr id="415" name="Google Shape;415;p22"/>
            <p:cNvSpPr/>
            <p:nvPr/>
          </p:nvSpPr>
          <p:spPr>
            <a:xfrm>
              <a:off x="561078" y="3950083"/>
              <a:ext cx="548685" cy="519818"/>
            </a:xfrm>
            <a:custGeom>
              <a:avLst/>
              <a:gdLst/>
              <a:ahLst/>
              <a:cxnLst/>
              <a:rect l="l" t="t" r="r" b="b"/>
              <a:pathLst>
                <a:path w="10378" h="9832" extrusionOk="0">
                  <a:moveTo>
                    <a:pt x="9842" y="1"/>
                  </a:moveTo>
                  <a:lnTo>
                    <a:pt x="1" y="9832"/>
                  </a:lnTo>
                  <a:lnTo>
                    <a:pt x="536"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3356103" y="4369765"/>
              <a:ext cx="100189" cy="100136"/>
            </a:xfrm>
            <a:custGeom>
              <a:avLst/>
              <a:gdLst/>
              <a:ahLst/>
              <a:cxnLst/>
              <a:rect l="l" t="t" r="r" b="b"/>
              <a:pathLst>
                <a:path w="1895" h="1894" extrusionOk="0">
                  <a:moveTo>
                    <a:pt x="1895" y="0"/>
                  </a:moveTo>
                  <a:lnTo>
                    <a:pt x="1" y="1894"/>
                  </a:lnTo>
                  <a:lnTo>
                    <a:pt x="525" y="1894"/>
                  </a:lnTo>
                  <a:lnTo>
                    <a:pt x="1895" y="535"/>
                  </a:lnTo>
                  <a:lnTo>
                    <a:pt x="18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250625" y="3950083"/>
              <a:ext cx="548050" cy="519818"/>
            </a:xfrm>
            <a:custGeom>
              <a:avLst/>
              <a:gdLst/>
              <a:ahLst/>
              <a:cxnLst/>
              <a:rect l="l" t="t" r="r" b="b"/>
              <a:pathLst>
                <a:path w="10366"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3045650" y="4059260"/>
              <a:ext cx="410641" cy="410641"/>
            </a:xfrm>
            <a:custGeom>
              <a:avLst/>
              <a:gdLst/>
              <a:ahLst/>
              <a:cxnLst/>
              <a:rect l="l" t="t" r="r" b="b"/>
              <a:pathLst>
                <a:path w="7767" h="7767" extrusionOk="0">
                  <a:moveTo>
                    <a:pt x="7767" y="1"/>
                  </a:moveTo>
                  <a:lnTo>
                    <a:pt x="0" y="7767"/>
                  </a:lnTo>
                  <a:lnTo>
                    <a:pt x="524" y="7767"/>
                  </a:lnTo>
                  <a:lnTo>
                    <a:pt x="7767" y="536"/>
                  </a:lnTo>
                  <a:lnTo>
                    <a:pt x="77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59881" y="3950083"/>
              <a:ext cx="548103" cy="519818"/>
            </a:xfrm>
            <a:custGeom>
              <a:avLst/>
              <a:gdLst/>
              <a:ahLst/>
              <a:cxnLst/>
              <a:rect l="l" t="t" r="r" b="b"/>
              <a:pathLst>
                <a:path w="10367"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2735145" y="3950083"/>
              <a:ext cx="548103" cy="519818"/>
            </a:xfrm>
            <a:custGeom>
              <a:avLst/>
              <a:gdLst/>
              <a:ahLst/>
              <a:cxnLst/>
              <a:rect l="l" t="t" r="r" b="b"/>
              <a:pathLst>
                <a:path w="10367" h="9832" extrusionOk="0">
                  <a:moveTo>
                    <a:pt x="9831" y="1"/>
                  </a:moveTo>
                  <a:lnTo>
                    <a:pt x="0" y="9832"/>
                  </a:lnTo>
                  <a:lnTo>
                    <a:pt x="52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370386" y="3950083"/>
              <a:ext cx="548050" cy="519818"/>
            </a:xfrm>
            <a:custGeom>
              <a:avLst/>
              <a:gdLst/>
              <a:ahLst/>
              <a:cxnLst/>
              <a:rect l="l" t="t" r="r" b="b"/>
              <a:pathLst>
                <a:path w="10366" h="9832" extrusionOk="0">
                  <a:moveTo>
                    <a:pt x="9842" y="1"/>
                  </a:moveTo>
                  <a:lnTo>
                    <a:pt x="1" y="9832"/>
                  </a:lnTo>
                  <a:lnTo>
                    <a:pt x="536"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2424639" y="3950083"/>
              <a:ext cx="548050" cy="519818"/>
            </a:xfrm>
            <a:custGeom>
              <a:avLst/>
              <a:gdLst/>
              <a:ahLst/>
              <a:cxnLst/>
              <a:rect l="l" t="t" r="r" b="b"/>
              <a:pathLst>
                <a:path w="10366" h="9832" extrusionOk="0">
                  <a:moveTo>
                    <a:pt x="9831" y="1"/>
                  </a:moveTo>
                  <a:lnTo>
                    <a:pt x="1" y="9832"/>
                  </a:lnTo>
                  <a:lnTo>
                    <a:pt x="524"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680892" y="3950083"/>
              <a:ext cx="548103" cy="519818"/>
            </a:xfrm>
            <a:custGeom>
              <a:avLst/>
              <a:gdLst/>
              <a:ahLst/>
              <a:cxnLst/>
              <a:rect l="l" t="t" r="r" b="b"/>
              <a:pathLst>
                <a:path w="10367" h="9832" extrusionOk="0">
                  <a:moveTo>
                    <a:pt x="9842" y="1"/>
                  </a:moveTo>
                  <a:lnTo>
                    <a:pt x="0" y="9832"/>
                  </a:lnTo>
                  <a:lnTo>
                    <a:pt x="53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2114134" y="3950083"/>
              <a:ext cx="548103" cy="519818"/>
            </a:xfrm>
            <a:custGeom>
              <a:avLst/>
              <a:gdLst/>
              <a:ahLst/>
              <a:cxnLst/>
              <a:rect l="l" t="t" r="r" b="b"/>
              <a:pathLst>
                <a:path w="10367" h="9832" extrusionOk="0">
                  <a:moveTo>
                    <a:pt x="9832" y="1"/>
                  </a:moveTo>
                  <a:lnTo>
                    <a:pt x="0" y="9832"/>
                  </a:lnTo>
                  <a:lnTo>
                    <a:pt x="52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991397" y="3950083"/>
              <a:ext cx="548103" cy="519818"/>
            </a:xfrm>
            <a:custGeom>
              <a:avLst/>
              <a:gdLst/>
              <a:ahLst/>
              <a:cxnLst/>
              <a:rect l="l" t="t" r="r" b="b"/>
              <a:pathLst>
                <a:path w="10367" h="9832" extrusionOk="0">
                  <a:moveTo>
                    <a:pt x="9843" y="1"/>
                  </a:moveTo>
                  <a:lnTo>
                    <a:pt x="1" y="9832"/>
                  </a:lnTo>
                  <a:lnTo>
                    <a:pt x="536"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1803681" y="3950083"/>
              <a:ext cx="548050" cy="519818"/>
            </a:xfrm>
            <a:custGeom>
              <a:avLst/>
              <a:gdLst/>
              <a:ahLst/>
              <a:cxnLst/>
              <a:rect l="l" t="t" r="r" b="b"/>
              <a:pathLst>
                <a:path w="10366" h="9832" extrusionOk="0">
                  <a:moveTo>
                    <a:pt x="9830" y="1"/>
                  </a:moveTo>
                  <a:lnTo>
                    <a:pt x="0" y="9832"/>
                  </a:lnTo>
                  <a:lnTo>
                    <a:pt x="524" y="9832"/>
                  </a:lnTo>
                  <a:lnTo>
                    <a:pt x="103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1301903" y="3950083"/>
              <a:ext cx="548103" cy="519818"/>
            </a:xfrm>
            <a:custGeom>
              <a:avLst/>
              <a:gdLst/>
              <a:ahLst/>
              <a:cxnLst/>
              <a:rect l="l" t="t" r="r" b="b"/>
              <a:pathLst>
                <a:path w="10367" h="9832" extrusionOk="0">
                  <a:moveTo>
                    <a:pt x="9842" y="1"/>
                  </a:moveTo>
                  <a:lnTo>
                    <a:pt x="1" y="9832"/>
                  </a:lnTo>
                  <a:lnTo>
                    <a:pt x="536"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1493123" y="3950083"/>
              <a:ext cx="548103" cy="519818"/>
            </a:xfrm>
            <a:custGeom>
              <a:avLst/>
              <a:gdLst/>
              <a:ahLst/>
              <a:cxnLst/>
              <a:rect l="l" t="t" r="r" b="b"/>
              <a:pathLst>
                <a:path w="10367" h="9832" extrusionOk="0">
                  <a:moveTo>
                    <a:pt x="9832" y="1"/>
                  </a:moveTo>
                  <a:lnTo>
                    <a:pt x="1" y="9832"/>
                  </a:lnTo>
                  <a:lnTo>
                    <a:pt x="52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1612355" y="3950083"/>
              <a:ext cx="548050" cy="519818"/>
            </a:xfrm>
            <a:custGeom>
              <a:avLst/>
              <a:gdLst/>
              <a:ahLst/>
              <a:cxnLst/>
              <a:rect l="l" t="t" r="r" b="b"/>
              <a:pathLst>
                <a:path w="10366"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1182089" y="3950083"/>
              <a:ext cx="548632" cy="519818"/>
            </a:xfrm>
            <a:custGeom>
              <a:avLst/>
              <a:gdLst/>
              <a:ahLst/>
              <a:cxnLst/>
              <a:rect l="l" t="t" r="r" b="b"/>
              <a:pathLst>
                <a:path w="10377" h="9832" extrusionOk="0">
                  <a:moveTo>
                    <a:pt x="9842" y="1"/>
                  </a:moveTo>
                  <a:lnTo>
                    <a:pt x="0" y="9832"/>
                  </a:lnTo>
                  <a:lnTo>
                    <a:pt x="535"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1922861" y="3950083"/>
              <a:ext cx="548103" cy="519818"/>
            </a:xfrm>
            <a:custGeom>
              <a:avLst/>
              <a:gdLst/>
              <a:ahLst/>
              <a:cxnLst/>
              <a:rect l="l" t="t" r="r" b="b"/>
              <a:pathLst>
                <a:path w="10367"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871583" y="3950083"/>
              <a:ext cx="548685" cy="519818"/>
            </a:xfrm>
            <a:custGeom>
              <a:avLst/>
              <a:gdLst/>
              <a:ahLst/>
              <a:cxnLst/>
              <a:rect l="l" t="t" r="r" b="b"/>
              <a:pathLst>
                <a:path w="10378" h="9832" extrusionOk="0">
                  <a:moveTo>
                    <a:pt x="9842" y="1"/>
                  </a:moveTo>
                  <a:lnTo>
                    <a:pt x="1" y="9832"/>
                  </a:lnTo>
                  <a:lnTo>
                    <a:pt x="536"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1943216" y="3950083"/>
              <a:ext cx="257900" cy="257953"/>
            </a:xfrm>
            <a:custGeom>
              <a:avLst/>
              <a:gdLst/>
              <a:ahLst/>
              <a:cxnLst/>
              <a:rect l="l" t="t" r="r" b="b"/>
              <a:pathLst>
                <a:path w="4878" h="4879" extrusionOk="0">
                  <a:moveTo>
                    <a:pt x="4343" y="1"/>
                  </a:moveTo>
                  <a:lnTo>
                    <a:pt x="0" y="4344"/>
                  </a:lnTo>
                  <a:lnTo>
                    <a:pt x="0" y="4879"/>
                  </a:lnTo>
                  <a:lnTo>
                    <a:pt x="4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 name="Google Shape;434;p22"/>
          <p:cNvSpPr/>
          <p:nvPr/>
        </p:nvSpPr>
        <p:spPr>
          <a:xfrm>
            <a:off x="8237861" y="4230712"/>
            <a:ext cx="713798" cy="746577"/>
          </a:xfrm>
          <a:custGeom>
            <a:avLst/>
            <a:gdLst/>
            <a:ahLst/>
            <a:cxnLst/>
            <a:rect l="l" t="t" r="r" b="b"/>
            <a:pathLst>
              <a:path w="13501" h="14121" extrusionOk="0">
                <a:moveTo>
                  <a:pt x="13126" y="374"/>
                </a:moveTo>
                <a:lnTo>
                  <a:pt x="13126" y="13746"/>
                </a:lnTo>
                <a:lnTo>
                  <a:pt x="375" y="13746"/>
                </a:lnTo>
                <a:lnTo>
                  <a:pt x="375" y="11371"/>
                </a:lnTo>
                <a:lnTo>
                  <a:pt x="10869" y="11371"/>
                </a:lnTo>
                <a:lnTo>
                  <a:pt x="10869" y="374"/>
                </a:lnTo>
                <a:close/>
                <a:moveTo>
                  <a:pt x="10495" y="0"/>
                </a:moveTo>
                <a:lnTo>
                  <a:pt x="10495" y="10997"/>
                </a:lnTo>
                <a:lnTo>
                  <a:pt x="0" y="10997"/>
                </a:lnTo>
                <a:lnTo>
                  <a:pt x="0" y="14121"/>
                </a:lnTo>
                <a:lnTo>
                  <a:pt x="13500" y="14121"/>
                </a:lnTo>
                <a:lnTo>
                  <a:pt x="1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35"/>
        <p:cNvGrpSpPr/>
        <p:nvPr/>
      </p:nvGrpSpPr>
      <p:grpSpPr>
        <a:xfrm>
          <a:off x="0" y="0"/>
          <a:ext cx="0" cy="0"/>
          <a:chOff x="0" y="0"/>
          <a:chExt cx="0" cy="0"/>
        </a:xfrm>
      </p:grpSpPr>
      <p:sp>
        <p:nvSpPr>
          <p:cNvPr id="436" name="Google Shape;436;p23"/>
          <p:cNvSpPr/>
          <p:nvPr/>
        </p:nvSpPr>
        <p:spPr>
          <a:xfrm>
            <a:off x="166297" y="4230712"/>
            <a:ext cx="713798" cy="746577"/>
          </a:xfrm>
          <a:custGeom>
            <a:avLst/>
            <a:gdLst/>
            <a:ahLst/>
            <a:cxnLst/>
            <a:rect l="l" t="t" r="r" b="b"/>
            <a:pathLst>
              <a:path w="13501" h="14121" extrusionOk="0">
                <a:moveTo>
                  <a:pt x="2632" y="374"/>
                </a:moveTo>
                <a:lnTo>
                  <a:pt x="2632" y="11371"/>
                </a:lnTo>
                <a:lnTo>
                  <a:pt x="13126" y="11371"/>
                </a:lnTo>
                <a:lnTo>
                  <a:pt x="13126" y="13746"/>
                </a:lnTo>
                <a:lnTo>
                  <a:pt x="386" y="13746"/>
                </a:lnTo>
                <a:lnTo>
                  <a:pt x="386" y="374"/>
                </a:lnTo>
                <a:close/>
                <a:moveTo>
                  <a:pt x="0" y="0"/>
                </a:moveTo>
                <a:lnTo>
                  <a:pt x="0" y="14121"/>
                </a:lnTo>
                <a:lnTo>
                  <a:pt x="13500" y="14121"/>
                </a:lnTo>
                <a:lnTo>
                  <a:pt x="13500" y="10997"/>
                </a:lnTo>
                <a:lnTo>
                  <a:pt x="3006" y="10997"/>
                </a:lnTo>
                <a:lnTo>
                  <a:pt x="30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8237861" y="4230712"/>
            <a:ext cx="713798" cy="746577"/>
          </a:xfrm>
          <a:custGeom>
            <a:avLst/>
            <a:gdLst/>
            <a:ahLst/>
            <a:cxnLst/>
            <a:rect l="l" t="t" r="r" b="b"/>
            <a:pathLst>
              <a:path w="13501" h="14121" extrusionOk="0">
                <a:moveTo>
                  <a:pt x="13126" y="374"/>
                </a:moveTo>
                <a:lnTo>
                  <a:pt x="13126" y="13746"/>
                </a:lnTo>
                <a:lnTo>
                  <a:pt x="375" y="13746"/>
                </a:lnTo>
                <a:lnTo>
                  <a:pt x="375" y="11371"/>
                </a:lnTo>
                <a:lnTo>
                  <a:pt x="10869" y="11371"/>
                </a:lnTo>
                <a:lnTo>
                  <a:pt x="10869" y="374"/>
                </a:lnTo>
                <a:close/>
                <a:moveTo>
                  <a:pt x="10495" y="0"/>
                </a:moveTo>
                <a:lnTo>
                  <a:pt x="10495" y="10997"/>
                </a:lnTo>
                <a:lnTo>
                  <a:pt x="0" y="10997"/>
                </a:lnTo>
                <a:lnTo>
                  <a:pt x="0" y="14121"/>
                </a:lnTo>
                <a:lnTo>
                  <a:pt x="13500" y="14121"/>
                </a:lnTo>
                <a:lnTo>
                  <a:pt x="1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713225" y="539500"/>
            <a:ext cx="7717500" cy="406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439" name="Google Shape;439;p23"/>
          <p:cNvGrpSpPr/>
          <p:nvPr/>
        </p:nvGrpSpPr>
        <p:grpSpPr>
          <a:xfrm rot="5400000">
            <a:off x="4391816" y="-181192"/>
            <a:ext cx="360386" cy="1441373"/>
            <a:chOff x="125830" y="1513767"/>
            <a:chExt cx="430415" cy="1721659"/>
          </a:xfrm>
        </p:grpSpPr>
        <p:sp>
          <p:nvSpPr>
            <p:cNvPr id="440" name="Google Shape;440;p23"/>
            <p:cNvSpPr/>
            <p:nvPr/>
          </p:nvSpPr>
          <p:spPr>
            <a:xfrm>
              <a:off x="125830" y="1513767"/>
              <a:ext cx="430415" cy="430415"/>
            </a:xfrm>
            <a:custGeom>
              <a:avLst/>
              <a:gdLst/>
              <a:ahLst/>
              <a:cxnLst/>
              <a:rect l="l" t="t" r="r" b="b"/>
              <a:pathLst>
                <a:path w="8141" h="8141" extrusionOk="0">
                  <a:moveTo>
                    <a:pt x="8141" y="4065"/>
                  </a:moveTo>
                  <a:lnTo>
                    <a:pt x="4076" y="0"/>
                  </a:lnTo>
                  <a:lnTo>
                    <a:pt x="1" y="4065"/>
                  </a:lnTo>
                  <a:lnTo>
                    <a:pt x="1" y="8141"/>
                  </a:lnTo>
                  <a:lnTo>
                    <a:pt x="4076" y="4065"/>
                  </a:lnTo>
                  <a:lnTo>
                    <a:pt x="8141" y="81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125830" y="1944129"/>
              <a:ext cx="430415" cy="430468"/>
            </a:xfrm>
            <a:custGeom>
              <a:avLst/>
              <a:gdLst/>
              <a:ahLst/>
              <a:cxnLst/>
              <a:rect l="l" t="t" r="r" b="b"/>
              <a:pathLst>
                <a:path w="8141" h="8142" extrusionOk="0">
                  <a:moveTo>
                    <a:pt x="8141" y="4066"/>
                  </a:moveTo>
                  <a:lnTo>
                    <a:pt x="4076" y="1"/>
                  </a:lnTo>
                  <a:lnTo>
                    <a:pt x="1" y="4066"/>
                  </a:lnTo>
                  <a:lnTo>
                    <a:pt x="1" y="8142"/>
                  </a:lnTo>
                  <a:lnTo>
                    <a:pt x="4076" y="4066"/>
                  </a:lnTo>
                  <a:lnTo>
                    <a:pt x="8141" y="814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125830" y="2374544"/>
              <a:ext cx="430415" cy="430415"/>
            </a:xfrm>
            <a:custGeom>
              <a:avLst/>
              <a:gdLst/>
              <a:ahLst/>
              <a:cxnLst/>
              <a:rect l="l" t="t" r="r" b="b"/>
              <a:pathLst>
                <a:path w="8141" h="8141" extrusionOk="0">
                  <a:moveTo>
                    <a:pt x="8141" y="4066"/>
                  </a:moveTo>
                  <a:lnTo>
                    <a:pt x="4076" y="1"/>
                  </a:lnTo>
                  <a:lnTo>
                    <a:pt x="1" y="4066"/>
                  </a:lnTo>
                  <a:lnTo>
                    <a:pt x="1" y="8141"/>
                  </a:lnTo>
                  <a:lnTo>
                    <a:pt x="4076" y="4066"/>
                  </a:lnTo>
                  <a:lnTo>
                    <a:pt x="8141" y="81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830" y="2804905"/>
              <a:ext cx="430415" cy="430520"/>
            </a:xfrm>
            <a:custGeom>
              <a:avLst/>
              <a:gdLst/>
              <a:ahLst/>
              <a:cxnLst/>
              <a:rect l="l" t="t" r="r" b="b"/>
              <a:pathLst>
                <a:path w="8141" h="8143" extrusionOk="0">
                  <a:moveTo>
                    <a:pt x="8141" y="4066"/>
                  </a:moveTo>
                  <a:lnTo>
                    <a:pt x="4076" y="1"/>
                  </a:lnTo>
                  <a:lnTo>
                    <a:pt x="1" y="4066"/>
                  </a:lnTo>
                  <a:lnTo>
                    <a:pt x="1" y="8142"/>
                  </a:lnTo>
                  <a:lnTo>
                    <a:pt x="4076" y="4066"/>
                  </a:lnTo>
                  <a:lnTo>
                    <a:pt x="8141" y="814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44"/>
        <p:cNvGrpSpPr/>
        <p:nvPr/>
      </p:nvGrpSpPr>
      <p:grpSpPr>
        <a:xfrm>
          <a:off x="0" y="0"/>
          <a:ext cx="0" cy="0"/>
          <a:chOff x="0" y="0"/>
          <a:chExt cx="0" cy="0"/>
        </a:xfrm>
      </p:grpSpPr>
      <p:sp>
        <p:nvSpPr>
          <p:cNvPr id="445" name="Google Shape;445;p24"/>
          <p:cNvSpPr/>
          <p:nvPr/>
        </p:nvSpPr>
        <p:spPr>
          <a:xfrm>
            <a:off x="0" y="3366600"/>
            <a:ext cx="9144000" cy="1776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446" name="Google Shape;446;p24"/>
          <p:cNvGrpSpPr/>
          <p:nvPr/>
        </p:nvGrpSpPr>
        <p:grpSpPr>
          <a:xfrm rot="5400000">
            <a:off x="-2038933" y="1638832"/>
            <a:ext cx="3707543" cy="1865830"/>
            <a:chOff x="4785888" y="-486812"/>
            <a:chExt cx="4078705" cy="2052618"/>
          </a:xfrm>
        </p:grpSpPr>
        <p:sp>
          <p:nvSpPr>
            <p:cNvPr id="447" name="Google Shape;447;p24"/>
            <p:cNvSpPr/>
            <p:nvPr/>
          </p:nvSpPr>
          <p:spPr>
            <a:xfrm>
              <a:off x="4785888" y="-486812"/>
              <a:ext cx="4078705" cy="698114"/>
            </a:xfrm>
            <a:custGeom>
              <a:avLst/>
              <a:gdLst/>
              <a:ahLst/>
              <a:cxnLst/>
              <a:rect l="l" t="t" r="r" b="b"/>
              <a:pathLst>
                <a:path w="104878" h="17951" extrusionOk="0">
                  <a:moveTo>
                    <a:pt x="95977" y="524"/>
                  </a:moveTo>
                  <a:lnTo>
                    <a:pt x="104502" y="9050"/>
                  </a:lnTo>
                  <a:lnTo>
                    <a:pt x="104502" y="17223"/>
                  </a:lnTo>
                  <a:lnTo>
                    <a:pt x="95977" y="8708"/>
                  </a:lnTo>
                  <a:lnTo>
                    <a:pt x="87269" y="17415"/>
                  </a:lnTo>
                  <a:lnTo>
                    <a:pt x="78562" y="8708"/>
                  </a:lnTo>
                  <a:lnTo>
                    <a:pt x="69854" y="17415"/>
                  </a:lnTo>
                  <a:lnTo>
                    <a:pt x="61147" y="8708"/>
                  </a:lnTo>
                  <a:lnTo>
                    <a:pt x="52439" y="17415"/>
                  </a:lnTo>
                  <a:lnTo>
                    <a:pt x="43731" y="8708"/>
                  </a:lnTo>
                  <a:lnTo>
                    <a:pt x="35024" y="17415"/>
                  </a:lnTo>
                  <a:lnTo>
                    <a:pt x="26316" y="8708"/>
                  </a:lnTo>
                  <a:lnTo>
                    <a:pt x="17597" y="17415"/>
                  </a:lnTo>
                  <a:lnTo>
                    <a:pt x="8890" y="8708"/>
                  </a:lnTo>
                  <a:lnTo>
                    <a:pt x="375" y="17223"/>
                  </a:lnTo>
                  <a:lnTo>
                    <a:pt x="375" y="9050"/>
                  </a:lnTo>
                  <a:lnTo>
                    <a:pt x="8890" y="524"/>
                  </a:lnTo>
                  <a:lnTo>
                    <a:pt x="17597" y="9242"/>
                  </a:lnTo>
                  <a:lnTo>
                    <a:pt x="26316" y="524"/>
                  </a:lnTo>
                  <a:lnTo>
                    <a:pt x="35024" y="9242"/>
                  </a:lnTo>
                  <a:lnTo>
                    <a:pt x="43731" y="524"/>
                  </a:lnTo>
                  <a:lnTo>
                    <a:pt x="52439" y="9242"/>
                  </a:lnTo>
                  <a:lnTo>
                    <a:pt x="61147" y="524"/>
                  </a:lnTo>
                  <a:lnTo>
                    <a:pt x="69854" y="9242"/>
                  </a:lnTo>
                  <a:lnTo>
                    <a:pt x="78562" y="524"/>
                  </a:lnTo>
                  <a:lnTo>
                    <a:pt x="87269" y="9242"/>
                  </a:lnTo>
                  <a:lnTo>
                    <a:pt x="95977" y="524"/>
                  </a:lnTo>
                  <a:close/>
                  <a:moveTo>
                    <a:pt x="8890" y="0"/>
                  </a:moveTo>
                  <a:lnTo>
                    <a:pt x="1" y="8889"/>
                  </a:lnTo>
                  <a:lnTo>
                    <a:pt x="1" y="17682"/>
                  </a:lnTo>
                  <a:lnTo>
                    <a:pt x="322" y="17811"/>
                  </a:lnTo>
                  <a:lnTo>
                    <a:pt x="8890" y="9242"/>
                  </a:lnTo>
                  <a:lnTo>
                    <a:pt x="17597" y="17950"/>
                  </a:lnTo>
                  <a:lnTo>
                    <a:pt x="26316" y="9242"/>
                  </a:lnTo>
                  <a:lnTo>
                    <a:pt x="35024" y="17950"/>
                  </a:lnTo>
                  <a:lnTo>
                    <a:pt x="43731" y="9242"/>
                  </a:lnTo>
                  <a:lnTo>
                    <a:pt x="52439" y="17950"/>
                  </a:lnTo>
                  <a:lnTo>
                    <a:pt x="61147" y="9242"/>
                  </a:lnTo>
                  <a:lnTo>
                    <a:pt x="69854" y="17950"/>
                  </a:lnTo>
                  <a:lnTo>
                    <a:pt x="78562" y="9242"/>
                  </a:lnTo>
                  <a:lnTo>
                    <a:pt x="87269" y="17950"/>
                  </a:lnTo>
                  <a:lnTo>
                    <a:pt x="95977" y="9242"/>
                  </a:lnTo>
                  <a:lnTo>
                    <a:pt x="104556" y="17811"/>
                  </a:lnTo>
                  <a:lnTo>
                    <a:pt x="104877" y="17682"/>
                  </a:lnTo>
                  <a:lnTo>
                    <a:pt x="104877" y="8889"/>
                  </a:lnTo>
                  <a:lnTo>
                    <a:pt x="95977" y="0"/>
                  </a:lnTo>
                  <a:lnTo>
                    <a:pt x="87269" y="8708"/>
                  </a:lnTo>
                  <a:lnTo>
                    <a:pt x="78562" y="0"/>
                  </a:lnTo>
                  <a:lnTo>
                    <a:pt x="69854" y="8708"/>
                  </a:lnTo>
                  <a:lnTo>
                    <a:pt x="61147" y="0"/>
                  </a:lnTo>
                  <a:lnTo>
                    <a:pt x="52439" y="8708"/>
                  </a:lnTo>
                  <a:lnTo>
                    <a:pt x="43731" y="0"/>
                  </a:lnTo>
                  <a:lnTo>
                    <a:pt x="35024" y="8708"/>
                  </a:lnTo>
                  <a:lnTo>
                    <a:pt x="26316" y="0"/>
                  </a:lnTo>
                  <a:lnTo>
                    <a:pt x="17597" y="8708"/>
                  </a:lnTo>
                  <a:lnTo>
                    <a:pt x="8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4"/>
            <p:cNvSpPr/>
            <p:nvPr/>
          </p:nvSpPr>
          <p:spPr>
            <a:xfrm>
              <a:off x="4785888" y="867691"/>
              <a:ext cx="4078705" cy="698114"/>
            </a:xfrm>
            <a:custGeom>
              <a:avLst/>
              <a:gdLst/>
              <a:ahLst/>
              <a:cxnLst/>
              <a:rect l="l" t="t" r="r" b="b"/>
              <a:pathLst>
                <a:path w="104878" h="17951" extrusionOk="0">
                  <a:moveTo>
                    <a:pt x="95977" y="535"/>
                  </a:moveTo>
                  <a:lnTo>
                    <a:pt x="104502" y="9050"/>
                  </a:lnTo>
                  <a:lnTo>
                    <a:pt x="104502" y="17233"/>
                  </a:lnTo>
                  <a:lnTo>
                    <a:pt x="95977" y="8708"/>
                  </a:lnTo>
                  <a:lnTo>
                    <a:pt x="87269" y="17416"/>
                  </a:lnTo>
                  <a:lnTo>
                    <a:pt x="78562" y="8708"/>
                  </a:lnTo>
                  <a:lnTo>
                    <a:pt x="69854" y="17416"/>
                  </a:lnTo>
                  <a:lnTo>
                    <a:pt x="61147" y="8708"/>
                  </a:lnTo>
                  <a:lnTo>
                    <a:pt x="52439" y="17416"/>
                  </a:lnTo>
                  <a:lnTo>
                    <a:pt x="43731" y="8708"/>
                  </a:lnTo>
                  <a:lnTo>
                    <a:pt x="35024" y="17416"/>
                  </a:lnTo>
                  <a:lnTo>
                    <a:pt x="26316" y="8708"/>
                  </a:lnTo>
                  <a:lnTo>
                    <a:pt x="17597" y="17416"/>
                  </a:lnTo>
                  <a:lnTo>
                    <a:pt x="8890" y="8708"/>
                  </a:lnTo>
                  <a:lnTo>
                    <a:pt x="375" y="17233"/>
                  </a:lnTo>
                  <a:lnTo>
                    <a:pt x="375" y="9050"/>
                  </a:lnTo>
                  <a:lnTo>
                    <a:pt x="8890" y="535"/>
                  </a:lnTo>
                  <a:lnTo>
                    <a:pt x="17597" y="9243"/>
                  </a:lnTo>
                  <a:lnTo>
                    <a:pt x="26316" y="535"/>
                  </a:lnTo>
                  <a:lnTo>
                    <a:pt x="35024" y="9243"/>
                  </a:lnTo>
                  <a:lnTo>
                    <a:pt x="43731" y="535"/>
                  </a:lnTo>
                  <a:lnTo>
                    <a:pt x="52439" y="9243"/>
                  </a:lnTo>
                  <a:lnTo>
                    <a:pt x="61147" y="535"/>
                  </a:lnTo>
                  <a:lnTo>
                    <a:pt x="69854" y="9243"/>
                  </a:lnTo>
                  <a:lnTo>
                    <a:pt x="78562" y="535"/>
                  </a:lnTo>
                  <a:lnTo>
                    <a:pt x="87269" y="9243"/>
                  </a:lnTo>
                  <a:lnTo>
                    <a:pt x="95977" y="535"/>
                  </a:lnTo>
                  <a:close/>
                  <a:moveTo>
                    <a:pt x="8890" y="0"/>
                  </a:moveTo>
                  <a:lnTo>
                    <a:pt x="54" y="8847"/>
                  </a:lnTo>
                  <a:lnTo>
                    <a:pt x="1" y="8901"/>
                  </a:lnTo>
                  <a:lnTo>
                    <a:pt x="1" y="17683"/>
                  </a:lnTo>
                  <a:lnTo>
                    <a:pt x="322" y="17822"/>
                  </a:lnTo>
                  <a:lnTo>
                    <a:pt x="8890" y="9243"/>
                  </a:lnTo>
                  <a:lnTo>
                    <a:pt x="17597" y="17951"/>
                  </a:lnTo>
                  <a:lnTo>
                    <a:pt x="26316" y="9243"/>
                  </a:lnTo>
                  <a:lnTo>
                    <a:pt x="35024" y="17951"/>
                  </a:lnTo>
                  <a:lnTo>
                    <a:pt x="43731" y="9243"/>
                  </a:lnTo>
                  <a:lnTo>
                    <a:pt x="52439" y="17951"/>
                  </a:lnTo>
                  <a:lnTo>
                    <a:pt x="61147" y="9243"/>
                  </a:lnTo>
                  <a:lnTo>
                    <a:pt x="69854" y="17951"/>
                  </a:lnTo>
                  <a:lnTo>
                    <a:pt x="78562" y="9243"/>
                  </a:lnTo>
                  <a:lnTo>
                    <a:pt x="87269" y="17951"/>
                  </a:lnTo>
                  <a:lnTo>
                    <a:pt x="95977" y="9243"/>
                  </a:lnTo>
                  <a:lnTo>
                    <a:pt x="104556" y="17822"/>
                  </a:lnTo>
                  <a:lnTo>
                    <a:pt x="104877" y="17683"/>
                  </a:lnTo>
                  <a:lnTo>
                    <a:pt x="104877" y="8901"/>
                  </a:lnTo>
                  <a:lnTo>
                    <a:pt x="95977" y="0"/>
                  </a:lnTo>
                  <a:lnTo>
                    <a:pt x="87269" y="8708"/>
                  </a:lnTo>
                  <a:lnTo>
                    <a:pt x="78562" y="0"/>
                  </a:lnTo>
                  <a:lnTo>
                    <a:pt x="69854" y="8708"/>
                  </a:lnTo>
                  <a:lnTo>
                    <a:pt x="61147" y="0"/>
                  </a:lnTo>
                  <a:lnTo>
                    <a:pt x="52439" y="8708"/>
                  </a:lnTo>
                  <a:lnTo>
                    <a:pt x="43731" y="0"/>
                  </a:lnTo>
                  <a:lnTo>
                    <a:pt x="35024" y="8708"/>
                  </a:lnTo>
                  <a:lnTo>
                    <a:pt x="26316" y="0"/>
                  </a:lnTo>
                  <a:lnTo>
                    <a:pt x="17597" y="8708"/>
                  </a:lnTo>
                  <a:lnTo>
                    <a:pt x="8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4"/>
            <p:cNvSpPr/>
            <p:nvPr/>
          </p:nvSpPr>
          <p:spPr>
            <a:xfrm>
              <a:off x="4785888" y="190439"/>
              <a:ext cx="4078705" cy="698114"/>
            </a:xfrm>
            <a:custGeom>
              <a:avLst/>
              <a:gdLst/>
              <a:ahLst/>
              <a:cxnLst/>
              <a:rect l="l" t="t" r="r" b="b"/>
              <a:pathLst>
                <a:path w="104878" h="17951" extrusionOk="0">
                  <a:moveTo>
                    <a:pt x="95977" y="535"/>
                  </a:moveTo>
                  <a:lnTo>
                    <a:pt x="104502" y="9050"/>
                  </a:lnTo>
                  <a:lnTo>
                    <a:pt x="104502" y="17233"/>
                  </a:lnTo>
                  <a:lnTo>
                    <a:pt x="95977" y="8708"/>
                  </a:lnTo>
                  <a:lnTo>
                    <a:pt x="87269" y="17415"/>
                  </a:lnTo>
                  <a:lnTo>
                    <a:pt x="78562" y="8708"/>
                  </a:lnTo>
                  <a:lnTo>
                    <a:pt x="69854" y="17415"/>
                  </a:lnTo>
                  <a:lnTo>
                    <a:pt x="61147" y="8708"/>
                  </a:lnTo>
                  <a:lnTo>
                    <a:pt x="52439" y="17415"/>
                  </a:lnTo>
                  <a:lnTo>
                    <a:pt x="43731" y="8708"/>
                  </a:lnTo>
                  <a:lnTo>
                    <a:pt x="35024" y="17415"/>
                  </a:lnTo>
                  <a:lnTo>
                    <a:pt x="26316" y="8708"/>
                  </a:lnTo>
                  <a:lnTo>
                    <a:pt x="17597" y="17415"/>
                  </a:lnTo>
                  <a:lnTo>
                    <a:pt x="8890" y="8708"/>
                  </a:lnTo>
                  <a:lnTo>
                    <a:pt x="375" y="17233"/>
                  </a:lnTo>
                  <a:lnTo>
                    <a:pt x="375" y="9050"/>
                  </a:lnTo>
                  <a:lnTo>
                    <a:pt x="8890" y="535"/>
                  </a:lnTo>
                  <a:lnTo>
                    <a:pt x="17597" y="9243"/>
                  </a:lnTo>
                  <a:lnTo>
                    <a:pt x="26316" y="535"/>
                  </a:lnTo>
                  <a:lnTo>
                    <a:pt x="35024" y="9243"/>
                  </a:lnTo>
                  <a:lnTo>
                    <a:pt x="43731" y="535"/>
                  </a:lnTo>
                  <a:lnTo>
                    <a:pt x="52439" y="9243"/>
                  </a:lnTo>
                  <a:lnTo>
                    <a:pt x="61147" y="535"/>
                  </a:lnTo>
                  <a:lnTo>
                    <a:pt x="69854" y="9243"/>
                  </a:lnTo>
                  <a:lnTo>
                    <a:pt x="78562" y="535"/>
                  </a:lnTo>
                  <a:lnTo>
                    <a:pt x="87269" y="9243"/>
                  </a:lnTo>
                  <a:lnTo>
                    <a:pt x="95977" y="535"/>
                  </a:lnTo>
                  <a:close/>
                  <a:moveTo>
                    <a:pt x="8890" y="0"/>
                  </a:moveTo>
                  <a:lnTo>
                    <a:pt x="54" y="8846"/>
                  </a:lnTo>
                  <a:lnTo>
                    <a:pt x="1" y="8900"/>
                  </a:lnTo>
                  <a:lnTo>
                    <a:pt x="1" y="17682"/>
                  </a:lnTo>
                  <a:lnTo>
                    <a:pt x="322" y="17811"/>
                  </a:lnTo>
                  <a:lnTo>
                    <a:pt x="8890" y="9243"/>
                  </a:lnTo>
                  <a:lnTo>
                    <a:pt x="17597" y="17950"/>
                  </a:lnTo>
                  <a:lnTo>
                    <a:pt x="26316" y="9243"/>
                  </a:lnTo>
                  <a:lnTo>
                    <a:pt x="35024" y="17950"/>
                  </a:lnTo>
                  <a:lnTo>
                    <a:pt x="43731" y="9243"/>
                  </a:lnTo>
                  <a:lnTo>
                    <a:pt x="52439" y="17950"/>
                  </a:lnTo>
                  <a:lnTo>
                    <a:pt x="61147" y="9243"/>
                  </a:lnTo>
                  <a:lnTo>
                    <a:pt x="69854" y="17950"/>
                  </a:lnTo>
                  <a:lnTo>
                    <a:pt x="78562" y="9243"/>
                  </a:lnTo>
                  <a:lnTo>
                    <a:pt x="87269" y="17950"/>
                  </a:lnTo>
                  <a:lnTo>
                    <a:pt x="95977" y="9243"/>
                  </a:lnTo>
                  <a:lnTo>
                    <a:pt x="104556" y="17811"/>
                  </a:lnTo>
                  <a:lnTo>
                    <a:pt x="104877" y="17682"/>
                  </a:lnTo>
                  <a:lnTo>
                    <a:pt x="104877" y="8900"/>
                  </a:lnTo>
                  <a:lnTo>
                    <a:pt x="95977" y="0"/>
                  </a:lnTo>
                  <a:lnTo>
                    <a:pt x="87269" y="8708"/>
                  </a:lnTo>
                  <a:lnTo>
                    <a:pt x="78562" y="0"/>
                  </a:lnTo>
                  <a:lnTo>
                    <a:pt x="69854" y="8708"/>
                  </a:lnTo>
                  <a:lnTo>
                    <a:pt x="61147" y="0"/>
                  </a:lnTo>
                  <a:lnTo>
                    <a:pt x="52439" y="8708"/>
                  </a:lnTo>
                  <a:lnTo>
                    <a:pt x="43731" y="0"/>
                  </a:lnTo>
                  <a:lnTo>
                    <a:pt x="35024" y="8708"/>
                  </a:lnTo>
                  <a:lnTo>
                    <a:pt x="26316" y="0"/>
                  </a:lnTo>
                  <a:lnTo>
                    <a:pt x="17597" y="8708"/>
                  </a:lnTo>
                  <a:lnTo>
                    <a:pt x="8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24"/>
          <p:cNvSpPr/>
          <p:nvPr/>
        </p:nvSpPr>
        <p:spPr>
          <a:xfrm rot="-5400000">
            <a:off x="8237861" y="166212"/>
            <a:ext cx="713798" cy="746577"/>
          </a:xfrm>
          <a:custGeom>
            <a:avLst/>
            <a:gdLst/>
            <a:ahLst/>
            <a:cxnLst/>
            <a:rect l="l" t="t" r="r" b="b"/>
            <a:pathLst>
              <a:path w="13501" h="14121" extrusionOk="0">
                <a:moveTo>
                  <a:pt x="13126" y="374"/>
                </a:moveTo>
                <a:lnTo>
                  <a:pt x="13126" y="13746"/>
                </a:lnTo>
                <a:lnTo>
                  <a:pt x="375" y="13746"/>
                </a:lnTo>
                <a:lnTo>
                  <a:pt x="375" y="11371"/>
                </a:lnTo>
                <a:lnTo>
                  <a:pt x="10869" y="11371"/>
                </a:lnTo>
                <a:lnTo>
                  <a:pt x="10869" y="374"/>
                </a:lnTo>
                <a:close/>
                <a:moveTo>
                  <a:pt x="10495" y="0"/>
                </a:moveTo>
                <a:lnTo>
                  <a:pt x="10495" y="10997"/>
                </a:lnTo>
                <a:lnTo>
                  <a:pt x="0" y="10997"/>
                </a:lnTo>
                <a:lnTo>
                  <a:pt x="0" y="14121"/>
                </a:lnTo>
                <a:lnTo>
                  <a:pt x="13500" y="14121"/>
                </a:lnTo>
                <a:lnTo>
                  <a:pt x="1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24"/>
          <p:cNvGrpSpPr/>
          <p:nvPr/>
        </p:nvGrpSpPr>
        <p:grpSpPr>
          <a:xfrm>
            <a:off x="3444224" y="4681182"/>
            <a:ext cx="2255540" cy="373950"/>
            <a:chOff x="739249" y="-2659143"/>
            <a:chExt cx="2255540" cy="373950"/>
          </a:xfrm>
        </p:grpSpPr>
        <p:sp>
          <p:nvSpPr>
            <p:cNvPr id="452" name="Google Shape;452;p24"/>
            <p:cNvSpPr/>
            <p:nvPr/>
          </p:nvSpPr>
          <p:spPr>
            <a:xfrm>
              <a:off x="739249" y="-2659143"/>
              <a:ext cx="410060" cy="373950"/>
            </a:xfrm>
            <a:custGeom>
              <a:avLst/>
              <a:gdLst/>
              <a:ahLst/>
              <a:cxnLst/>
              <a:rect l="l" t="t" r="r" b="b"/>
              <a:pathLst>
                <a:path w="7756" h="7073" extrusionOk="0">
                  <a:moveTo>
                    <a:pt x="7756"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4"/>
            <p:cNvSpPr/>
            <p:nvPr/>
          </p:nvSpPr>
          <p:spPr>
            <a:xfrm>
              <a:off x="1149256" y="-2659143"/>
              <a:ext cx="410113" cy="373950"/>
            </a:xfrm>
            <a:custGeom>
              <a:avLst/>
              <a:gdLst/>
              <a:ahLst/>
              <a:cxnLst/>
              <a:rect l="l" t="t" r="r" b="b"/>
              <a:pathLst>
                <a:path w="7757" h="7073" extrusionOk="0">
                  <a:moveTo>
                    <a:pt x="7757"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4"/>
            <p:cNvSpPr/>
            <p:nvPr/>
          </p:nvSpPr>
          <p:spPr>
            <a:xfrm>
              <a:off x="1559316" y="-2659143"/>
              <a:ext cx="410060" cy="373950"/>
            </a:xfrm>
            <a:custGeom>
              <a:avLst/>
              <a:gdLst/>
              <a:ahLst/>
              <a:cxnLst/>
              <a:rect l="l" t="t" r="r" b="b"/>
              <a:pathLst>
                <a:path w="7756" h="7073" extrusionOk="0">
                  <a:moveTo>
                    <a:pt x="7756"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p:nvPr/>
          </p:nvSpPr>
          <p:spPr>
            <a:xfrm>
              <a:off x="1969323" y="-2659143"/>
              <a:ext cx="410113" cy="373950"/>
            </a:xfrm>
            <a:custGeom>
              <a:avLst/>
              <a:gdLst/>
              <a:ahLst/>
              <a:cxnLst/>
              <a:rect l="l" t="t" r="r" b="b"/>
              <a:pathLst>
                <a:path w="7757" h="7073" extrusionOk="0">
                  <a:moveTo>
                    <a:pt x="7757"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4"/>
            <p:cNvSpPr/>
            <p:nvPr/>
          </p:nvSpPr>
          <p:spPr>
            <a:xfrm>
              <a:off x="2379383" y="-2659143"/>
              <a:ext cx="410694" cy="373950"/>
            </a:xfrm>
            <a:custGeom>
              <a:avLst/>
              <a:gdLst/>
              <a:ahLst/>
              <a:cxnLst/>
              <a:rect l="l" t="t" r="r" b="b"/>
              <a:pathLst>
                <a:path w="7768" h="7073" extrusionOk="0">
                  <a:moveTo>
                    <a:pt x="7767"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4"/>
            <p:cNvSpPr/>
            <p:nvPr/>
          </p:nvSpPr>
          <p:spPr>
            <a:xfrm>
              <a:off x="944544" y="-2659143"/>
              <a:ext cx="410113" cy="373950"/>
            </a:xfrm>
            <a:custGeom>
              <a:avLst/>
              <a:gdLst/>
              <a:ahLst/>
              <a:cxnLst/>
              <a:rect l="l" t="t" r="r" b="b"/>
              <a:pathLst>
                <a:path w="7757" h="7073" extrusionOk="0">
                  <a:moveTo>
                    <a:pt x="7756" y="1"/>
                  </a:moveTo>
                  <a:lnTo>
                    <a:pt x="5424" y="1"/>
                  </a:lnTo>
                  <a:lnTo>
                    <a:pt x="0" y="7072"/>
                  </a:lnTo>
                  <a:lnTo>
                    <a:pt x="2322"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4"/>
            <p:cNvSpPr/>
            <p:nvPr/>
          </p:nvSpPr>
          <p:spPr>
            <a:xfrm>
              <a:off x="1354603" y="-2659143"/>
              <a:ext cx="410060" cy="373950"/>
            </a:xfrm>
            <a:custGeom>
              <a:avLst/>
              <a:gdLst/>
              <a:ahLst/>
              <a:cxnLst/>
              <a:rect l="l" t="t" r="r" b="b"/>
              <a:pathLst>
                <a:path w="7756" h="7073" extrusionOk="0">
                  <a:moveTo>
                    <a:pt x="7756" y="1"/>
                  </a:moveTo>
                  <a:lnTo>
                    <a:pt x="5424" y="1"/>
                  </a:lnTo>
                  <a:lnTo>
                    <a:pt x="0" y="7072"/>
                  </a:lnTo>
                  <a:lnTo>
                    <a:pt x="2321"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1764610" y="-2659143"/>
              <a:ext cx="410113" cy="373950"/>
            </a:xfrm>
            <a:custGeom>
              <a:avLst/>
              <a:gdLst/>
              <a:ahLst/>
              <a:cxnLst/>
              <a:rect l="l" t="t" r="r" b="b"/>
              <a:pathLst>
                <a:path w="7757" h="7073" extrusionOk="0">
                  <a:moveTo>
                    <a:pt x="7757" y="1"/>
                  </a:moveTo>
                  <a:lnTo>
                    <a:pt x="5425" y="1"/>
                  </a:lnTo>
                  <a:lnTo>
                    <a:pt x="1" y="7072"/>
                  </a:lnTo>
                  <a:lnTo>
                    <a:pt x="2322"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2174670" y="-2659143"/>
              <a:ext cx="410060" cy="373950"/>
            </a:xfrm>
            <a:custGeom>
              <a:avLst/>
              <a:gdLst/>
              <a:ahLst/>
              <a:cxnLst/>
              <a:rect l="l" t="t" r="r" b="b"/>
              <a:pathLst>
                <a:path w="7756" h="7073" extrusionOk="0">
                  <a:moveTo>
                    <a:pt x="7756" y="1"/>
                  </a:moveTo>
                  <a:lnTo>
                    <a:pt x="5424" y="1"/>
                  </a:lnTo>
                  <a:lnTo>
                    <a:pt x="1" y="7072"/>
                  </a:lnTo>
                  <a:lnTo>
                    <a:pt x="2321"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2584677" y="-2659143"/>
              <a:ext cx="410113" cy="373950"/>
            </a:xfrm>
            <a:custGeom>
              <a:avLst/>
              <a:gdLst/>
              <a:ahLst/>
              <a:cxnLst/>
              <a:rect l="l" t="t" r="r" b="b"/>
              <a:pathLst>
                <a:path w="7757" h="7073" extrusionOk="0">
                  <a:moveTo>
                    <a:pt x="7757"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4"/>
          <p:cNvSpPr txBox="1">
            <a:spLocks noGrp="1"/>
          </p:cNvSpPr>
          <p:nvPr>
            <p:ph type="body" idx="1"/>
          </p:nvPr>
        </p:nvSpPr>
        <p:spPr>
          <a:xfrm>
            <a:off x="720000" y="1215750"/>
            <a:ext cx="3868200" cy="2049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La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48" name="Google Shape;48;p4"/>
          <p:cNvSpPr/>
          <p:nvPr/>
        </p:nvSpPr>
        <p:spPr>
          <a:xfrm>
            <a:off x="0" y="4604000"/>
            <a:ext cx="91440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1" name="Google Shape;51;p5"/>
          <p:cNvSpPr txBox="1">
            <a:spLocks noGrp="1"/>
          </p:cNvSpPr>
          <p:nvPr>
            <p:ph type="subTitle" idx="1"/>
          </p:nvPr>
        </p:nvSpPr>
        <p:spPr>
          <a:xfrm>
            <a:off x="4893050" y="2653661"/>
            <a:ext cx="3378600" cy="111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 name="Google Shape;52;p5"/>
          <p:cNvSpPr txBox="1">
            <a:spLocks noGrp="1"/>
          </p:cNvSpPr>
          <p:nvPr>
            <p:ph type="subTitle" idx="2"/>
          </p:nvPr>
        </p:nvSpPr>
        <p:spPr>
          <a:xfrm>
            <a:off x="872350" y="2653661"/>
            <a:ext cx="3378600" cy="111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5"/>
          <p:cNvSpPr txBox="1">
            <a:spLocks noGrp="1"/>
          </p:cNvSpPr>
          <p:nvPr>
            <p:ph type="subTitle" idx="3"/>
          </p:nvPr>
        </p:nvSpPr>
        <p:spPr>
          <a:xfrm>
            <a:off x="872350" y="2142263"/>
            <a:ext cx="3378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4" name="Google Shape;54;p5"/>
          <p:cNvSpPr txBox="1">
            <a:spLocks noGrp="1"/>
          </p:cNvSpPr>
          <p:nvPr>
            <p:ph type="subTitle" idx="4"/>
          </p:nvPr>
        </p:nvSpPr>
        <p:spPr>
          <a:xfrm>
            <a:off x="4893050" y="2142263"/>
            <a:ext cx="3378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5" name="Google Shape;55;p5"/>
          <p:cNvSpPr/>
          <p:nvPr/>
        </p:nvSpPr>
        <p:spPr>
          <a:xfrm>
            <a:off x="0" y="4604000"/>
            <a:ext cx="91440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56" name="Google Shape;56;p5"/>
          <p:cNvGrpSpPr/>
          <p:nvPr/>
        </p:nvGrpSpPr>
        <p:grpSpPr>
          <a:xfrm>
            <a:off x="3744484" y="4344083"/>
            <a:ext cx="5399507" cy="519818"/>
            <a:chOff x="-1943216" y="3950083"/>
            <a:chExt cx="5399507" cy="519818"/>
          </a:xfrm>
        </p:grpSpPr>
        <p:sp>
          <p:nvSpPr>
            <p:cNvPr id="57" name="Google Shape;57;p5"/>
            <p:cNvSpPr/>
            <p:nvPr/>
          </p:nvSpPr>
          <p:spPr>
            <a:xfrm>
              <a:off x="561078" y="3950083"/>
              <a:ext cx="548685" cy="519818"/>
            </a:xfrm>
            <a:custGeom>
              <a:avLst/>
              <a:gdLst/>
              <a:ahLst/>
              <a:cxnLst/>
              <a:rect l="l" t="t" r="r" b="b"/>
              <a:pathLst>
                <a:path w="10378" h="9832" extrusionOk="0">
                  <a:moveTo>
                    <a:pt x="9842" y="1"/>
                  </a:moveTo>
                  <a:lnTo>
                    <a:pt x="1" y="9832"/>
                  </a:lnTo>
                  <a:lnTo>
                    <a:pt x="536"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356103" y="4369765"/>
              <a:ext cx="100189" cy="100136"/>
            </a:xfrm>
            <a:custGeom>
              <a:avLst/>
              <a:gdLst/>
              <a:ahLst/>
              <a:cxnLst/>
              <a:rect l="l" t="t" r="r" b="b"/>
              <a:pathLst>
                <a:path w="1895" h="1894" extrusionOk="0">
                  <a:moveTo>
                    <a:pt x="1895" y="0"/>
                  </a:moveTo>
                  <a:lnTo>
                    <a:pt x="1" y="1894"/>
                  </a:lnTo>
                  <a:lnTo>
                    <a:pt x="525" y="1894"/>
                  </a:lnTo>
                  <a:lnTo>
                    <a:pt x="1895" y="535"/>
                  </a:lnTo>
                  <a:lnTo>
                    <a:pt x="18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50625" y="3950083"/>
              <a:ext cx="548050" cy="519818"/>
            </a:xfrm>
            <a:custGeom>
              <a:avLst/>
              <a:gdLst/>
              <a:ahLst/>
              <a:cxnLst/>
              <a:rect l="l" t="t" r="r" b="b"/>
              <a:pathLst>
                <a:path w="10366"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3045650" y="4059260"/>
              <a:ext cx="410641" cy="410641"/>
            </a:xfrm>
            <a:custGeom>
              <a:avLst/>
              <a:gdLst/>
              <a:ahLst/>
              <a:cxnLst/>
              <a:rect l="l" t="t" r="r" b="b"/>
              <a:pathLst>
                <a:path w="7767" h="7767" extrusionOk="0">
                  <a:moveTo>
                    <a:pt x="7767" y="1"/>
                  </a:moveTo>
                  <a:lnTo>
                    <a:pt x="0" y="7767"/>
                  </a:lnTo>
                  <a:lnTo>
                    <a:pt x="524" y="7767"/>
                  </a:lnTo>
                  <a:lnTo>
                    <a:pt x="7767" y="536"/>
                  </a:lnTo>
                  <a:lnTo>
                    <a:pt x="77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59881" y="3950083"/>
              <a:ext cx="548103" cy="519818"/>
            </a:xfrm>
            <a:custGeom>
              <a:avLst/>
              <a:gdLst/>
              <a:ahLst/>
              <a:cxnLst/>
              <a:rect l="l" t="t" r="r" b="b"/>
              <a:pathLst>
                <a:path w="10367"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2735145" y="3950083"/>
              <a:ext cx="548103" cy="519818"/>
            </a:xfrm>
            <a:custGeom>
              <a:avLst/>
              <a:gdLst/>
              <a:ahLst/>
              <a:cxnLst/>
              <a:rect l="l" t="t" r="r" b="b"/>
              <a:pathLst>
                <a:path w="10367" h="9832" extrusionOk="0">
                  <a:moveTo>
                    <a:pt x="9831" y="1"/>
                  </a:moveTo>
                  <a:lnTo>
                    <a:pt x="0" y="9832"/>
                  </a:lnTo>
                  <a:lnTo>
                    <a:pt x="52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370386" y="3950083"/>
              <a:ext cx="548050" cy="519818"/>
            </a:xfrm>
            <a:custGeom>
              <a:avLst/>
              <a:gdLst/>
              <a:ahLst/>
              <a:cxnLst/>
              <a:rect l="l" t="t" r="r" b="b"/>
              <a:pathLst>
                <a:path w="10366" h="9832" extrusionOk="0">
                  <a:moveTo>
                    <a:pt x="9842" y="1"/>
                  </a:moveTo>
                  <a:lnTo>
                    <a:pt x="1" y="9832"/>
                  </a:lnTo>
                  <a:lnTo>
                    <a:pt x="536"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2424639" y="3950083"/>
              <a:ext cx="548050" cy="519818"/>
            </a:xfrm>
            <a:custGeom>
              <a:avLst/>
              <a:gdLst/>
              <a:ahLst/>
              <a:cxnLst/>
              <a:rect l="l" t="t" r="r" b="b"/>
              <a:pathLst>
                <a:path w="10366" h="9832" extrusionOk="0">
                  <a:moveTo>
                    <a:pt x="9831" y="1"/>
                  </a:moveTo>
                  <a:lnTo>
                    <a:pt x="1" y="9832"/>
                  </a:lnTo>
                  <a:lnTo>
                    <a:pt x="524"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680892" y="3950083"/>
              <a:ext cx="548103" cy="519818"/>
            </a:xfrm>
            <a:custGeom>
              <a:avLst/>
              <a:gdLst/>
              <a:ahLst/>
              <a:cxnLst/>
              <a:rect l="l" t="t" r="r" b="b"/>
              <a:pathLst>
                <a:path w="10367" h="9832" extrusionOk="0">
                  <a:moveTo>
                    <a:pt x="9842" y="1"/>
                  </a:moveTo>
                  <a:lnTo>
                    <a:pt x="0" y="9832"/>
                  </a:lnTo>
                  <a:lnTo>
                    <a:pt x="53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2114134" y="3950083"/>
              <a:ext cx="548103" cy="519818"/>
            </a:xfrm>
            <a:custGeom>
              <a:avLst/>
              <a:gdLst/>
              <a:ahLst/>
              <a:cxnLst/>
              <a:rect l="l" t="t" r="r" b="b"/>
              <a:pathLst>
                <a:path w="10367" h="9832" extrusionOk="0">
                  <a:moveTo>
                    <a:pt x="9832" y="1"/>
                  </a:moveTo>
                  <a:lnTo>
                    <a:pt x="0" y="9832"/>
                  </a:lnTo>
                  <a:lnTo>
                    <a:pt x="52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991397" y="3950083"/>
              <a:ext cx="548103" cy="519818"/>
            </a:xfrm>
            <a:custGeom>
              <a:avLst/>
              <a:gdLst/>
              <a:ahLst/>
              <a:cxnLst/>
              <a:rect l="l" t="t" r="r" b="b"/>
              <a:pathLst>
                <a:path w="10367" h="9832" extrusionOk="0">
                  <a:moveTo>
                    <a:pt x="9843" y="1"/>
                  </a:moveTo>
                  <a:lnTo>
                    <a:pt x="1" y="9832"/>
                  </a:lnTo>
                  <a:lnTo>
                    <a:pt x="536"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1803681" y="3950083"/>
              <a:ext cx="548050" cy="519818"/>
            </a:xfrm>
            <a:custGeom>
              <a:avLst/>
              <a:gdLst/>
              <a:ahLst/>
              <a:cxnLst/>
              <a:rect l="l" t="t" r="r" b="b"/>
              <a:pathLst>
                <a:path w="10366" h="9832" extrusionOk="0">
                  <a:moveTo>
                    <a:pt x="9830" y="1"/>
                  </a:moveTo>
                  <a:lnTo>
                    <a:pt x="0" y="9832"/>
                  </a:lnTo>
                  <a:lnTo>
                    <a:pt x="524" y="9832"/>
                  </a:lnTo>
                  <a:lnTo>
                    <a:pt x="103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1301903" y="3950083"/>
              <a:ext cx="548103" cy="519818"/>
            </a:xfrm>
            <a:custGeom>
              <a:avLst/>
              <a:gdLst/>
              <a:ahLst/>
              <a:cxnLst/>
              <a:rect l="l" t="t" r="r" b="b"/>
              <a:pathLst>
                <a:path w="10367" h="9832" extrusionOk="0">
                  <a:moveTo>
                    <a:pt x="9842" y="1"/>
                  </a:moveTo>
                  <a:lnTo>
                    <a:pt x="1" y="9832"/>
                  </a:lnTo>
                  <a:lnTo>
                    <a:pt x="536"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1493123" y="3950083"/>
              <a:ext cx="548103" cy="519818"/>
            </a:xfrm>
            <a:custGeom>
              <a:avLst/>
              <a:gdLst/>
              <a:ahLst/>
              <a:cxnLst/>
              <a:rect l="l" t="t" r="r" b="b"/>
              <a:pathLst>
                <a:path w="10367" h="9832" extrusionOk="0">
                  <a:moveTo>
                    <a:pt x="9832" y="1"/>
                  </a:moveTo>
                  <a:lnTo>
                    <a:pt x="1" y="9832"/>
                  </a:lnTo>
                  <a:lnTo>
                    <a:pt x="52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612355" y="3950083"/>
              <a:ext cx="548050" cy="519818"/>
            </a:xfrm>
            <a:custGeom>
              <a:avLst/>
              <a:gdLst/>
              <a:ahLst/>
              <a:cxnLst/>
              <a:rect l="l" t="t" r="r" b="b"/>
              <a:pathLst>
                <a:path w="10366"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1182089" y="3950083"/>
              <a:ext cx="548632" cy="519818"/>
            </a:xfrm>
            <a:custGeom>
              <a:avLst/>
              <a:gdLst/>
              <a:ahLst/>
              <a:cxnLst/>
              <a:rect l="l" t="t" r="r" b="b"/>
              <a:pathLst>
                <a:path w="10377" h="9832" extrusionOk="0">
                  <a:moveTo>
                    <a:pt x="9842" y="1"/>
                  </a:moveTo>
                  <a:lnTo>
                    <a:pt x="0" y="9832"/>
                  </a:lnTo>
                  <a:lnTo>
                    <a:pt x="535"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22861" y="3950083"/>
              <a:ext cx="548103" cy="519818"/>
            </a:xfrm>
            <a:custGeom>
              <a:avLst/>
              <a:gdLst/>
              <a:ahLst/>
              <a:cxnLst/>
              <a:rect l="l" t="t" r="r" b="b"/>
              <a:pathLst>
                <a:path w="10367"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871583" y="3950083"/>
              <a:ext cx="548685" cy="519818"/>
            </a:xfrm>
            <a:custGeom>
              <a:avLst/>
              <a:gdLst/>
              <a:ahLst/>
              <a:cxnLst/>
              <a:rect l="l" t="t" r="r" b="b"/>
              <a:pathLst>
                <a:path w="10378" h="9832" extrusionOk="0">
                  <a:moveTo>
                    <a:pt x="9842" y="1"/>
                  </a:moveTo>
                  <a:lnTo>
                    <a:pt x="1" y="9832"/>
                  </a:lnTo>
                  <a:lnTo>
                    <a:pt x="536"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1943216" y="3950083"/>
              <a:ext cx="257900" cy="257953"/>
            </a:xfrm>
            <a:custGeom>
              <a:avLst/>
              <a:gdLst/>
              <a:ahLst/>
              <a:cxnLst/>
              <a:rect l="l" t="t" r="r" b="b"/>
              <a:pathLst>
                <a:path w="4878" h="4879" extrusionOk="0">
                  <a:moveTo>
                    <a:pt x="4343" y="1"/>
                  </a:moveTo>
                  <a:lnTo>
                    <a:pt x="0" y="4344"/>
                  </a:lnTo>
                  <a:lnTo>
                    <a:pt x="0" y="4879"/>
                  </a:lnTo>
                  <a:lnTo>
                    <a:pt x="4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5"/>
          <p:cNvGrpSpPr/>
          <p:nvPr/>
        </p:nvGrpSpPr>
        <p:grpSpPr>
          <a:xfrm rot="-5400000">
            <a:off x="-181752" y="4106303"/>
            <a:ext cx="1021690" cy="340594"/>
            <a:chOff x="-1844243" y="6837895"/>
            <a:chExt cx="1182649" cy="394252"/>
          </a:xfrm>
        </p:grpSpPr>
        <p:sp>
          <p:nvSpPr>
            <p:cNvPr id="77" name="Google Shape;77;p5"/>
            <p:cNvSpPr/>
            <p:nvPr/>
          </p:nvSpPr>
          <p:spPr>
            <a:xfrm>
              <a:off x="-1055846" y="6837895"/>
              <a:ext cx="394252" cy="394252"/>
            </a:xfrm>
            <a:custGeom>
              <a:avLst/>
              <a:gdLst/>
              <a:ahLst/>
              <a:cxnLst/>
              <a:rect l="l" t="t" r="r" b="b"/>
              <a:pathLst>
                <a:path w="7457" h="7457" extrusionOk="0">
                  <a:moveTo>
                    <a:pt x="3733" y="7457"/>
                  </a:moveTo>
                  <a:lnTo>
                    <a:pt x="7456" y="3723"/>
                  </a:lnTo>
                  <a:lnTo>
                    <a:pt x="3733" y="0"/>
                  </a:lnTo>
                  <a:lnTo>
                    <a:pt x="1" y="0"/>
                  </a:lnTo>
                  <a:lnTo>
                    <a:pt x="3733" y="3723"/>
                  </a:lnTo>
                  <a:lnTo>
                    <a:pt x="1" y="74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1450044" y="6837895"/>
              <a:ext cx="394252" cy="394252"/>
            </a:xfrm>
            <a:custGeom>
              <a:avLst/>
              <a:gdLst/>
              <a:ahLst/>
              <a:cxnLst/>
              <a:rect l="l" t="t" r="r" b="b"/>
              <a:pathLst>
                <a:path w="7457" h="7457" extrusionOk="0">
                  <a:moveTo>
                    <a:pt x="3723" y="7457"/>
                  </a:moveTo>
                  <a:lnTo>
                    <a:pt x="7457" y="3723"/>
                  </a:lnTo>
                  <a:lnTo>
                    <a:pt x="3723" y="0"/>
                  </a:lnTo>
                  <a:lnTo>
                    <a:pt x="0" y="0"/>
                  </a:lnTo>
                  <a:lnTo>
                    <a:pt x="3723" y="3723"/>
                  </a:lnTo>
                  <a:lnTo>
                    <a:pt x="0" y="74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844243" y="6837895"/>
              <a:ext cx="394252" cy="394252"/>
            </a:xfrm>
            <a:custGeom>
              <a:avLst/>
              <a:gdLst/>
              <a:ahLst/>
              <a:cxnLst/>
              <a:rect l="l" t="t" r="r" b="b"/>
              <a:pathLst>
                <a:path w="7457" h="7457" extrusionOk="0">
                  <a:moveTo>
                    <a:pt x="3723" y="7457"/>
                  </a:moveTo>
                  <a:lnTo>
                    <a:pt x="7456" y="3723"/>
                  </a:lnTo>
                  <a:lnTo>
                    <a:pt x="3723" y="0"/>
                  </a:lnTo>
                  <a:lnTo>
                    <a:pt x="0" y="0"/>
                  </a:lnTo>
                  <a:lnTo>
                    <a:pt x="3723" y="3723"/>
                  </a:lnTo>
                  <a:lnTo>
                    <a:pt x="0" y="74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5"/>
          <p:cNvGrpSpPr/>
          <p:nvPr/>
        </p:nvGrpSpPr>
        <p:grpSpPr>
          <a:xfrm rot="5400000">
            <a:off x="-263268" y="263276"/>
            <a:ext cx="1184922" cy="658390"/>
            <a:chOff x="4995707" y="-1092499"/>
            <a:chExt cx="1184922" cy="658390"/>
          </a:xfrm>
        </p:grpSpPr>
        <p:sp>
          <p:nvSpPr>
            <p:cNvPr id="81" name="Google Shape;81;p5"/>
            <p:cNvSpPr/>
            <p:nvPr/>
          </p:nvSpPr>
          <p:spPr>
            <a:xfrm>
              <a:off x="4995707" y="-1092499"/>
              <a:ext cx="131276" cy="131858"/>
            </a:xfrm>
            <a:custGeom>
              <a:avLst/>
              <a:gdLst/>
              <a:ahLst/>
              <a:cxnLst/>
              <a:rect l="l" t="t" r="r" b="b"/>
              <a:pathLst>
                <a:path w="2483" h="2494" extrusionOk="0">
                  <a:moveTo>
                    <a:pt x="1551" y="0"/>
                  </a:moveTo>
                  <a:lnTo>
                    <a:pt x="931" y="0"/>
                  </a:lnTo>
                  <a:lnTo>
                    <a:pt x="931" y="932"/>
                  </a:lnTo>
                  <a:lnTo>
                    <a:pt x="1" y="932"/>
                  </a:lnTo>
                  <a:lnTo>
                    <a:pt x="1" y="1552"/>
                  </a:lnTo>
                  <a:lnTo>
                    <a:pt x="931" y="1552"/>
                  </a:lnTo>
                  <a:lnTo>
                    <a:pt x="931" y="2493"/>
                  </a:lnTo>
                  <a:lnTo>
                    <a:pt x="1551" y="2493"/>
                  </a:lnTo>
                  <a:lnTo>
                    <a:pt x="1551" y="1552"/>
                  </a:lnTo>
                  <a:lnTo>
                    <a:pt x="2482" y="1552"/>
                  </a:lnTo>
                  <a:lnTo>
                    <a:pt x="2482" y="932"/>
                  </a:lnTo>
                  <a:lnTo>
                    <a:pt x="1551" y="93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4995707" y="-829471"/>
              <a:ext cx="131276" cy="131805"/>
            </a:xfrm>
            <a:custGeom>
              <a:avLst/>
              <a:gdLst/>
              <a:ahLst/>
              <a:cxnLst/>
              <a:rect l="l" t="t" r="r" b="b"/>
              <a:pathLst>
                <a:path w="2483" h="2493" extrusionOk="0">
                  <a:moveTo>
                    <a:pt x="1551" y="0"/>
                  </a:moveTo>
                  <a:lnTo>
                    <a:pt x="931" y="0"/>
                  </a:lnTo>
                  <a:lnTo>
                    <a:pt x="931" y="941"/>
                  </a:lnTo>
                  <a:lnTo>
                    <a:pt x="1" y="941"/>
                  </a:lnTo>
                  <a:lnTo>
                    <a:pt x="1" y="1562"/>
                  </a:lnTo>
                  <a:lnTo>
                    <a:pt x="931" y="1562"/>
                  </a:lnTo>
                  <a:lnTo>
                    <a:pt x="931" y="2492"/>
                  </a:lnTo>
                  <a:lnTo>
                    <a:pt x="1551" y="2492"/>
                  </a:lnTo>
                  <a:lnTo>
                    <a:pt x="1551" y="1562"/>
                  </a:lnTo>
                  <a:lnTo>
                    <a:pt x="2482" y="1562"/>
                  </a:lnTo>
                  <a:lnTo>
                    <a:pt x="2482" y="941"/>
                  </a:lnTo>
                  <a:lnTo>
                    <a:pt x="1551" y="9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4995707" y="-565914"/>
              <a:ext cx="131276" cy="131805"/>
            </a:xfrm>
            <a:custGeom>
              <a:avLst/>
              <a:gdLst/>
              <a:ahLst/>
              <a:cxnLst/>
              <a:rect l="l" t="t" r="r" b="b"/>
              <a:pathLst>
                <a:path w="2483" h="2493" extrusionOk="0">
                  <a:moveTo>
                    <a:pt x="1551" y="0"/>
                  </a:moveTo>
                  <a:lnTo>
                    <a:pt x="931" y="0"/>
                  </a:lnTo>
                  <a:lnTo>
                    <a:pt x="931" y="930"/>
                  </a:lnTo>
                  <a:lnTo>
                    <a:pt x="1" y="930"/>
                  </a:lnTo>
                  <a:lnTo>
                    <a:pt x="1" y="1562"/>
                  </a:lnTo>
                  <a:lnTo>
                    <a:pt x="931" y="1562"/>
                  </a:lnTo>
                  <a:lnTo>
                    <a:pt x="931" y="2492"/>
                  </a:lnTo>
                  <a:lnTo>
                    <a:pt x="1551" y="2492"/>
                  </a:lnTo>
                  <a:lnTo>
                    <a:pt x="1551" y="1562"/>
                  </a:lnTo>
                  <a:lnTo>
                    <a:pt x="2482" y="1562"/>
                  </a:lnTo>
                  <a:lnTo>
                    <a:pt x="2482" y="930"/>
                  </a:lnTo>
                  <a:lnTo>
                    <a:pt x="1551" y="9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5258683" y="-1092499"/>
              <a:ext cx="131858" cy="131858"/>
            </a:xfrm>
            <a:custGeom>
              <a:avLst/>
              <a:gdLst/>
              <a:ahLst/>
              <a:cxnLst/>
              <a:rect l="l" t="t" r="r" b="b"/>
              <a:pathLst>
                <a:path w="2494" h="2494" extrusionOk="0">
                  <a:moveTo>
                    <a:pt x="1562" y="0"/>
                  </a:moveTo>
                  <a:lnTo>
                    <a:pt x="942" y="0"/>
                  </a:lnTo>
                  <a:lnTo>
                    <a:pt x="942" y="932"/>
                  </a:lnTo>
                  <a:lnTo>
                    <a:pt x="1" y="932"/>
                  </a:lnTo>
                  <a:lnTo>
                    <a:pt x="1" y="1552"/>
                  </a:lnTo>
                  <a:lnTo>
                    <a:pt x="942" y="1552"/>
                  </a:lnTo>
                  <a:lnTo>
                    <a:pt x="942" y="2493"/>
                  </a:lnTo>
                  <a:lnTo>
                    <a:pt x="1562" y="2493"/>
                  </a:lnTo>
                  <a:lnTo>
                    <a:pt x="1562" y="1552"/>
                  </a:lnTo>
                  <a:lnTo>
                    <a:pt x="2493" y="1552"/>
                  </a:lnTo>
                  <a:lnTo>
                    <a:pt x="2493" y="932"/>
                  </a:lnTo>
                  <a:lnTo>
                    <a:pt x="1562" y="93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5258683" y="-829471"/>
              <a:ext cx="131858" cy="131805"/>
            </a:xfrm>
            <a:custGeom>
              <a:avLst/>
              <a:gdLst/>
              <a:ahLst/>
              <a:cxnLst/>
              <a:rect l="l" t="t" r="r" b="b"/>
              <a:pathLst>
                <a:path w="2494" h="2493" extrusionOk="0">
                  <a:moveTo>
                    <a:pt x="1562" y="0"/>
                  </a:moveTo>
                  <a:lnTo>
                    <a:pt x="942" y="0"/>
                  </a:lnTo>
                  <a:lnTo>
                    <a:pt x="942" y="941"/>
                  </a:lnTo>
                  <a:lnTo>
                    <a:pt x="1" y="941"/>
                  </a:lnTo>
                  <a:lnTo>
                    <a:pt x="1" y="1562"/>
                  </a:lnTo>
                  <a:lnTo>
                    <a:pt x="942" y="1562"/>
                  </a:lnTo>
                  <a:lnTo>
                    <a:pt x="942" y="2492"/>
                  </a:lnTo>
                  <a:lnTo>
                    <a:pt x="1562" y="2492"/>
                  </a:lnTo>
                  <a:lnTo>
                    <a:pt x="1562" y="1562"/>
                  </a:lnTo>
                  <a:lnTo>
                    <a:pt x="2493" y="1562"/>
                  </a:lnTo>
                  <a:lnTo>
                    <a:pt x="2493" y="941"/>
                  </a:lnTo>
                  <a:lnTo>
                    <a:pt x="1562" y="9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5258683" y="-565914"/>
              <a:ext cx="131858" cy="131805"/>
            </a:xfrm>
            <a:custGeom>
              <a:avLst/>
              <a:gdLst/>
              <a:ahLst/>
              <a:cxnLst/>
              <a:rect l="l" t="t" r="r" b="b"/>
              <a:pathLst>
                <a:path w="2494" h="2493" extrusionOk="0">
                  <a:moveTo>
                    <a:pt x="1562" y="0"/>
                  </a:moveTo>
                  <a:lnTo>
                    <a:pt x="942" y="0"/>
                  </a:lnTo>
                  <a:lnTo>
                    <a:pt x="942" y="930"/>
                  </a:lnTo>
                  <a:lnTo>
                    <a:pt x="1" y="930"/>
                  </a:lnTo>
                  <a:lnTo>
                    <a:pt x="1" y="1562"/>
                  </a:lnTo>
                  <a:lnTo>
                    <a:pt x="942" y="1562"/>
                  </a:lnTo>
                  <a:lnTo>
                    <a:pt x="942" y="2492"/>
                  </a:lnTo>
                  <a:lnTo>
                    <a:pt x="1562" y="2492"/>
                  </a:lnTo>
                  <a:lnTo>
                    <a:pt x="1562" y="1562"/>
                  </a:lnTo>
                  <a:lnTo>
                    <a:pt x="2493" y="1562"/>
                  </a:lnTo>
                  <a:lnTo>
                    <a:pt x="2493" y="930"/>
                  </a:lnTo>
                  <a:lnTo>
                    <a:pt x="1562" y="9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5522240" y="-1092499"/>
              <a:ext cx="131858" cy="131858"/>
            </a:xfrm>
            <a:custGeom>
              <a:avLst/>
              <a:gdLst/>
              <a:ahLst/>
              <a:cxnLst/>
              <a:rect l="l" t="t" r="r" b="b"/>
              <a:pathLst>
                <a:path w="2494" h="2494" extrusionOk="0">
                  <a:moveTo>
                    <a:pt x="1552" y="0"/>
                  </a:moveTo>
                  <a:lnTo>
                    <a:pt x="932" y="0"/>
                  </a:lnTo>
                  <a:lnTo>
                    <a:pt x="932" y="932"/>
                  </a:lnTo>
                  <a:lnTo>
                    <a:pt x="0" y="932"/>
                  </a:lnTo>
                  <a:lnTo>
                    <a:pt x="0" y="1552"/>
                  </a:lnTo>
                  <a:lnTo>
                    <a:pt x="932" y="1552"/>
                  </a:lnTo>
                  <a:lnTo>
                    <a:pt x="932" y="2493"/>
                  </a:lnTo>
                  <a:lnTo>
                    <a:pt x="1552" y="2493"/>
                  </a:lnTo>
                  <a:lnTo>
                    <a:pt x="1552" y="1552"/>
                  </a:lnTo>
                  <a:lnTo>
                    <a:pt x="2493" y="1552"/>
                  </a:lnTo>
                  <a:lnTo>
                    <a:pt x="2493" y="932"/>
                  </a:lnTo>
                  <a:lnTo>
                    <a:pt x="1552" y="93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5522240" y="-829471"/>
              <a:ext cx="131858" cy="131805"/>
            </a:xfrm>
            <a:custGeom>
              <a:avLst/>
              <a:gdLst/>
              <a:ahLst/>
              <a:cxnLst/>
              <a:rect l="l" t="t" r="r" b="b"/>
              <a:pathLst>
                <a:path w="2494" h="2493" extrusionOk="0">
                  <a:moveTo>
                    <a:pt x="1552" y="0"/>
                  </a:moveTo>
                  <a:lnTo>
                    <a:pt x="932" y="0"/>
                  </a:lnTo>
                  <a:lnTo>
                    <a:pt x="932" y="941"/>
                  </a:lnTo>
                  <a:lnTo>
                    <a:pt x="0" y="941"/>
                  </a:lnTo>
                  <a:lnTo>
                    <a:pt x="0" y="1562"/>
                  </a:lnTo>
                  <a:lnTo>
                    <a:pt x="932" y="1562"/>
                  </a:lnTo>
                  <a:lnTo>
                    <a:pt x="932" y="2492"/>
                  </a:lnTo>
                  <a:lnTo>
                    <a:pt x="1552" y="2492"/>
                  </a:lnTo>
                  <a:lnTo>
                    <a:pt x="1552" y="1562"/>
                  </a:lnTo>
                  <a:lnTo>
                    <a:pt x="2493" y="1562"/>
                  </a:lnTo>
                  <a:lnTo>
                    <a:pt x="2493" y="941"/>
                  </a:lnTo>
                  <a:lnTo>
                    <a:pt x="1552" y="9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5522240" y="-565914"/>
              <a:ext cx="131858" cy="131805"/>
            </a:xfrm>
            <a:custGeom>
              <a:avLst/>
              <a:gdLst/>
              <a:ahLst/>
              <a:cxnLst/>
              <a:rect l="l" t="t" r="r" b="b"/>
              <a:pathLst>
                <a:path w="2494" h="2493" extrusionOk="0">
                  <a:moveTo>
                    <a:pt x="1552" y="0"/>
                  </a:moveTo>
                  <a:lnTo>
                    <a:pt x="932" y="0"/>
                  </a:lnTo>
                  <a:lnTo>
                    <a:pt x="932" y="930"/>
                  </a:lnTo>
                  <a:lnTo>
                    <a:pt x="0" y="930"/>
                  </a:lnTo>
                  <a:lnTo>
                    <a:pt x="0" y="1562"/>
                  </a:lnTo>
                  <a:lnTo>
                    <a:pt x="932" y="1562"/>
                  </a:lnTo>
                  <a:lnTo>
                    <a:pt x="932" y="2492"/>
                  </a:lnTo>
                  <a:lnTo>
                    <a:pt x="1552" y="2492"/>
                  </a:lnTo>
                  <a:lnTo>
                    <a:pt x="1552" y="1562"/>
                  </a:lnTo>
                  <a:lnTo>
                    <a:pt x="2493" y="1562"/>
                  </a:lnTo>
                  <a:lnTo>
                    <a:pt x="2493" y="930"/>
                  </a:lnTo>
                  <a:lnTo>
                    <a:pt x="1552" y="9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785797" y="-1092499"/>
              <a:ext cx="131276" cy="131858"/>
            </a:xfrm>
            <a:custGeom>
              <a:avLst/>
              <a:gdLst/>
              <a:ahLst/>
              <a:cxnLst/>
              <a:rect l="l" t="t" r="r" b="b"/>
              <a:pathLst>
                <a:path w="2483" h="2494" extrusionOk="0">
                  <a:moveTo>
                    <a:pt x="1552" y="0"/>
                  </a:moveTo>
                  <a:lnTo>
                    <a:pt x="932" y="0"/>
                  </a:lnTo>
                  <a:lnTo>
                    <a:pt x="932" y="932"/>
                  </a:lnTo>
                  <a:lnTo>
                    <a:pt x="0" y="932"/>
                  </a:lnTo>
                  <a:lnTo>
                    <a:pt x="0" y="1552"/>
                  </a:lnTo>
                  <a:lnTo>
                    <a:pt x="932" y="1552"/>
                  </a:lnTo>
                  <a:lnTo>
                    <a:pt x="932" y="2493"/>
                  </a:lnTo>
                  <a:lnTo>
                    <a:pt x="1552" y="2493"/>
                  </a:lnTo>
                  <a:lnTo>
                    <a:pt x="1552" y="1552"/>
                  </a:lnTo>
                  <a:lnTo>
                    <a:pt x="2482" y="1552"/>
                  </a:lnTo>
                  <a:lnTo>
                    <a:pt x="2482" y="932"/>
                  </a:lnTo>
                  <a:lnTo>
                    <a:pt x="1552" y="93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5785797" y="-829471"/>
              <a:ext cx="131276" cy="131805"/>
            </a:xfrm>
            <a:custGeom>
              <a:avLst/>
              <a:gdLst/>
              <a:ahLst/>
              <a:cxnLst/>
              <a:rect l="l" t="t" r="r" b="b"/>
              <a:pathLst>
                <a:path w="2483" h="2493" extrusionOk="0">
                  <a:moveTo>
                    <a:pt x="1552" y="0"/>
                  </a:moveTo>
                  <a:lnTo>
                    <a:pt x="932" y="0"/>
                  </a:lnTo>
                  <a:lnTo>
                    <a:pt x="932" y="941"/>
                  </a:lnTo>
                  <a:lnTo>
                    <a:pt x="0" y="941"/>
                  </a:lnTo>
                  <a:lnTo>
                    <a:pt x="0" y="1562"/>
                  </a:lnTo>
                  <a:lnTo>
                    <a:pt x="932" y="1562"/>
                  </a:lnTo>
                  <a:lnTo>
                    <a:pt x="932" y="2492"/>
                  </a:lnTo>
                  <a:lnTo>
                    <a:pt x="1552" y="2492"/>
                  </a:lnTo>
                  <a:lnTo>
                    <a:pt x="1552" y="1562"/>
                  </a:lnTo>
                  <a:lnTo>
                    <a:pt x="2482" y="1562"/>
                  </a:lnTo>
                  <a:lnTo>
                    <a:pt x="2482" y="941"/>
                  </a:lnTo>
                  <a:lnTo>
                    <a:pt x="1552" y="9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5785797" y="-565914"/>
              <a:ext cx="131276" cy="131805"/>
            </a:xfrm>
            <a:custGeom>
              <a:avLst/>
              <a:gdLst/>
              <a:ahLst/>
              <a:cxnLst/>
              <a:rect l="l" t="t" r="r" b="b"/>
              <a:pathLst>
                <a:path w="2483" h="2493" extrusionOk="0">
                  <a:moveTo>
                    <a:pt x="1552" y="0"/>
                  </a:moveTo>
                  <a:lnTo>
                    <a:pt x="932" y="0"/>
                  </a:lnTo>
                  <a:lnTo>
                    <a:pt x="932" y="930"/>
                  </a:lnTo>
                  <a:lnTo>
                    <a:pt x="0" y="930"/>
                  </a:lnTo>
                  <a:lnTo>
                    <a:pt x="0" y="1562"/>
                  </a:lnTo>
                  <a:lnTo>
                    <a:pt x="932" y="1562"/>
                  </a:lnTo>
                  <a:lnTo>
                    <a:pt x="932" y="2492"/>
                  </a:lnTo>
                  <a:lnTo>
                    <a:pt x="1552" y="2492"/>
                  </a:lnTo>
                  <a:lnTo>
                    <a:pt x="1552" y="1562"/>
                  </a:lnTo>
                  <a:lnTo>
                    <a:pt x="2482" y="1562"/>
                  </a:lnTo>
                  <a:lnTo>
                    <a:pt x="2482" y="930"/>
                  </a:lnTo>
                  <a:lnTo>
                    <a:pt x="1552" y="9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6048825" y="-1092499"/>
              <a:ext cx="131805" cy="131858"/>
            </a:xfrm>
            <a:custGeom>
              <a:avLst/>
              <a:gdLst/>
              <a:ahLst/>
              <a:cxnLst/>
              <a:rect l="l" t="t" r="r" b="b"/>
              <a:pathLst>
                <a:path w="2493" h="2494" extrusionOk="0">
                  <a:moveTo>
                    <a:pt x="1562" y="932"/>
                  </a:moveTo>
                  <a:lnTo>
                    <a:pt x="1562" y="0"/>
                  </a:lnTo>
                  <a:lnTo>
                    <a:pt x="941" y="0"/>
                  </a:lnTo>
                  <a:lnTo>
                    <a:pt x="941" y="932"/>
                  </a:lnTo>
                  <a:lnTo>
                    <a:pt x="0" y="932"/>
                  </a:lnTo>
                  <a:lnTo>
                    <a:pt x="0" y="1552"/>
                  </a:lnTo>
                  <a:lnTo>
                    <a:pt x="941" y="1552"/>
                  </a:lnTo>
                  <a:lnTo>
                    <a:pt x="941" y="2493"/>
                  </a:lnTo>
                  <a:lnTo>
                    <a:pt x="1562" y="2493"/>
                  </a:lnTo>
                  <a:lnTo>
                    <a:pt x="1562" y="1552"/>
                  </a:lnTo>
                  <a:lnTo>
                    <a:pt x="2492" y="1552"/>
                  </a:lnTo>
                  <a:lnTo>
                    <a:pt x="2492" y="93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6048825" y="-829471"/>
              <a:ext cx="131805" cy="131805"/>
            </a:xfrm>
            <a:custGeom>
              <a:avLst/>
              <a:gdLst/>
              <a:ahLst/>
              <a:cxnLst/>
              <a:rect l="l" t="t" r="r" b="b"/>
              <a:pathLst>
                <a:path w="2493" h="2493" extrusionOk="0">
                  <a:moveTo>
                    <a:pt x="1562" y="0"/>
                  </a:moveTo>
                  <a:lnTo>
                    <a:pt x="941" y="0"/>
                  </a:lnTo>
                  <a:lnTo>
                    <a:pt x="941" y="941"/>
                  </a:lnTo>
                  <a:lnTo>
                    <a:pt x="0" y="941"/>
                  </a:lnTo>
                  <a:lnTo>
                    <a:pt x="0" y="1562"/>
                  </a:lnTo>
                  <a:lnTo>
                    <a:pt x="941" y="1562"/>
                  </a:lnTo>
                  <a:lnTo>
                    <a:pt x="941" y="2492"/>
                  </a:lnTo>
                  <a:lnTo>
                    <a:pt x="1562" y="2492"/>
                  </a:lnTo>
                  <a:lnTo>
                    <a:pt x="1562" y="1562"/>
                  </a:lnTo>
                  <a:lnTo>
                    <a:pt x="2492" y="1562"/>
                  </a:lnTo>
                  <a:lnTo>
                    <a:pt x="2492" y="941"/>
                  </a:lnTo>
                  <a:lnTo>
                    <a:pt x="1562" y="9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6048825" y="-565914"/>
              <a:ext cx="131805" cy="131805"/>
            </a:xfrm>
            <a:custGeom>
              <a:avLst/>
              <a:gdLst/>
              <a:ahLst/>
              <a:cxnLst/>
              <a:rect l="l" t="t" r="r" b="b"/>
              <a:pathLst>
                <a:path w="2493" h="2493" extrusionOk="0">
                  <a:moveTo>
                    <a:pt x="1562" y="0"/>
                  </a:moveTo>
                  <a:lnTo>
                    <a:pt x="941" y="0"/>
                  </a:lnTo>
                  <a:lnTo>
                    <a:pt x="941" y="930"/>
                  </a:lnTo>
                  <a:lnTo>
                    <a:pt x="0" y="930"/>
                  </a:lnTo>
                  <a:lnTo>
                    <a:pt x="0" y="1562"/>
                  </a:lnTo>
                  <a:lnTo>
                    <a:pt x="941" y="1562"/>
                  </a:lnTo>
                  <a:lnTo>
                    <a:pt x="941" y="2492"/>
                  </a:lnTo>
                  <a:lnTo>
                    <a:pt x="1562" y="2492"/>
                  </a:lnTo>
                  <a:lnTo>
                    <a:pt x="1562" y="1562"/>
                  </a:lnTo>
                  <a:lnTo>
                    <a:pt x="2492" y="1562"/>
                  </a:lnTo>
                  <a:lnTo>
                    <a:pt x="2492" y="930"/>
                  </a:lnTo>
                  <a:lnTo>
                    <a:pt x="1562" y="9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5"/>
          <p:cNvSpPr/>
          <p:nvPr/>
        </p:nvSpPr>
        <p:spPr>
          <a:xfrm rot="-5400000">
            <a:off x="8237861" y="166212"/>
            <a:ext cx="713798" cy="746577"/>
          </a:xfrm>
          <a:custGeom>
            <a:avLst/>
            <a:gdLst/>
            <a:ahLst/>
            <a:cxnLst/>
            <a:rect l="l" t="t" r="r" b="b"/>
            <a:pathLst>
              <a:path w="13501" h="14121" extrusionOk="0">
                <a:moveTo>
                  <a:pt x="13126" y="374"/>
                </a:moveTo>
                <a:lnTo>
                  <a:pt x="13126" y="13746"/>
                </a:lnTo>
                <a:lnTo>
                  <a:pt x="375" y="13746"/>
                </a:lnTo>
                <a:lnTo>
                  <a:pt x="375" y="11371"/>
                </a:lnTo>
                <a:lnTo>
                  <a:pt x="10869" y="11371"/>
                </a:lnTo>
                <a:lnTo>
                  <a:pt x="10869" y="374"/>
                </a:lnTo>
                <a:close/>
                <a:moveTo>
                  <a:pt x="10495" y="0"/>
                </a:moveTo>
                <a:lnTo>
                  <a:pt x="10495" y="10997"/>
                </a:lnTo>
                <a:lnTo>
                  <a:pt x="0" y="10997"/>
                </a:lnTo>
                <a:lnTo>
                  <a:pt x="0" y="14121"/>
                </a:lnTo>
                <a:lnTo>
                  <a:pt x="13500" y="14121"/>
                </a:lnTo>
                <a:lnTo>
                  <a:pt x="1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6"/>
          <p:cNvSpPr/>
          <p:nvPr/>
        </p:nvSpPr>
        <p:spPr>
          <a:xfrm>
            <a:off x="0" y="4604000"/>
            <a:ext cx="91440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00" name="Google Shape;100;p6"/>
          <p:cNvGrpSpPr/>
          <p:nvPr/>
        </p:nvGrpSpPr>
        <p:grpSpPr>
          <a:xfrm>
            <a:off x="-201878" y="4860021"/>
            <a:ext cx="5399507" cy="519818"/>
            <a:chOff x="-1943216" y="3950083"/>
            <a:chExt cx="5399507" cy="519818"/>
          </a:xfrm>
        </p:grpSpPr>
        <p:sp>
          <p:nvSpPr>
            <p:cNvPr id="101" name="Google Shape;101;p6"/>
            <p:cNvSpPr/>
            <p:nvPr/>
          </p:nvSpPr>
          <p:spPr>
            <a:xfrm>
              <a:off x="561078" y="3950083"/>
              <a:ext cx="548685" cy="519818"/>
            </a:xfrm>
            <a:custGeom>
              <a:avLst/>
              <a:gdLst/>
              <a:ahLst/>
              <a:cxnLst/>
              <a:rect l="l" t="t" r="r" b="b"/>
              <a:pathLst>
                <a:path w="10378" h="9832" extrusionOk="0">
                  <a:moveTo>
                    <a:pt x="9842" y="1"/>
                  </a:moveTo>
                  <a:lnTo>
                    <a:pt x="1" y="9832"/>
                  </a:lnTo>
                  <a:lnTo>
                    <a:pt x="536"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3356103" y="4369765"/>
              <a:ext cx="100189" cy="100136"/>
            </a:xfrm>
            <a:custGeom>
              <a:avLst/>
              <a:gdLst/>
              <a:ahLst/>
              <a:cxnLst/>
              <a:rect l="l" t="t" r="r" b="b"/>
              <a:pathLst>
                <a:path w="1895" h="1894" extrusionOk="0">
                  <a:moveTo>
                    <a:pt x="1895" y="0"/>
                  </a:moveTo>
                  <a:lnTo>
                    <a:pt x="1" y="1894"/>
                  </a:lnTo>
                  <a:lnTo>
                    <a:pt x="525" y="1894"/>
                  </a:lnTo>
                  <a:lnTo>
                    <a:pt x="1895" y="535"/>
                  </a:lnTo>
                  <a:lnTo>
                    <a:pt x="18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250625" y="3950083"/>
              <a:ext cx="548050" cy="519818"/>
            </a:xfrm>
            <a:custGeom>
              <a:avLst/>
              <a:gdLst/>
              <a:ahLst/>
              <a:cxnLst/>
              <a:rect l="l" t="t" r="r" b="b"/>
              <a:pathLst>
                <a:path w="10366"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3045650" y="4059260"/>
              <a:ext cx="410641" cy="410641"/>
            </a:xfrm>
            <a:custGeom>
              <a:avLst/>
              <a:gdLst/>
              <a:ahLst/>
              <a:cxnLst/>
              <a:rect l="l" t="t" r="r" b="b"/>
              <a:pathLst>
                <a:path w="7767" h="7767" extrusionOk="0">
                  <a:moveTo>
                    <a:pt x="7767" y="1"/>
                  </a:moveTo>
                  <a:lnTo>
                    <a:pt x="0" y="7767"/>
                  </a:lnTo>
                  <a:lnTo>
                    <a:pt x="524" y="7767"/>
                  </a:lnTo>
                  <a:lnTo>
                    <a:pt x="7767" y="536"/>
                  </a:lnTo>
                  <a:lnTo>
                    <a:pt x="77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59881" y="3950083"/>
              <a:ext cx="548103" cy="519818"/>
            </a:xfrm>
            <a:custGeom>
              <a:avLst/>
              <a:gdLst/>
              <a:ahLst/>
              <a:cxnLst/>
              <a:rect l="l" t="t" r="r" b="b"/>
              <a:pathLst>
                <a:path w="10367"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2735145" y="3950083"/>
              <a:ext cx="548103" cy="519818"/>
            </a:xfrm>
            <a:custGeom>
              <a:avLst/>
              <a:gdLst/>
              <a:ahLst/>
              <a:cxnLst/>
              <a:rect l="l" t="t" r="r" b="b"/>
              <a:pathLst>
                <a:path w="10367" h="9832" extrusionOk="0">
                  <a:moveTo>
                    <a:pt x="9831" y="1"/>
                  </a:moveTo>
                  <a:lnTo>
                    <a:pt x="0" y="9832"/>
                  </a:lnTo>
                  <a:lnTo>
                    <a:pt x="52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370386" y="3950083"/>
              <a:ext cx="548050" cy="519818"/>
            </a:xfrm>
            <a:custGeom>
              <a:avLst/>
              <a:gdLst/>
              <a:ahLst/>
              <a:cxnLst/>
              <a:rect l="l" t="t" r="r" b="b"/>
              <a:pathLst>
                <a:path w="10366" h="9832" extrusionOk="0">
                  <a:moveTo>
                    <a:pt x="9842" y="1"/>
                  </a:moveTo>
                  <a:lnTo>
                    <a:pt x="1" y="9832"/>
                  </a:lnTo>
                  <a:lnTo>
                    <a:pt x="536"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2424639" y="3950083"/>
              <a:ext cx="548050" cy="519818"/>
            </a:xfrm>
            <a:custGeom>
              <a:avLst/>
              <a:gdLst/>
              <a:ahLst/>
              <a:cxnLst/>
              <a:rect l="l" t="t" r="r" b="b"/>
              <a:pathLst>
                <a:path w="10366" h="9832" extrusionOk="0">
                  <a:moveTo>
                    <a:pt x="9831" y="1"/>
                  </a:moveTo>
                  <a:lnTo>
                    <a:pt x="1" y="9832"/>
                  </a:lnTo>
                  <a:lnTo>
                    <a:pt x="524"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680892" y="3950083"/>
              <a:ext cx="548103" cy="519818"/>
            </a:xfrm>
            <a:custGeom>
              <a:avLst/>
              <a:gdLst/>
              <a:ahLst/>
              <a:cxnLst/>
              <a:rect l="l" t="t" r="r" b="b"/>
              <a:pathLst>
                <a:path w="10367" h="9832" extrusionOk="0">
                  <a:moveTo>
                    <a:pt x="9842" y="1"/>
                  </a:moveTo>
                  <a:lnTo>
                    <a:pt x="0" y="9832"/>
                  </a:lnTo>
                  <a:lnTo>
                    <a:pt x="53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2114134" y="3950083"/>
              <a:ext cx="548103" cy="519818"/>
            </a:xfrm>
            <a:custGeom>
              <a:avLst/>
              <a:gdLst/>
              <a:ahLst/>
              <a:cxnLst/>
              <a:rect l="l" t="t" r="r" b="b"/>
              <a:pathLst>
                <a:path w="10367" h="9832" extrusionOk="0">
                  <a:moveTo>
                    <a:pt x="9832" y="1"/>
                  </a:moveTo>
                  <a:lnTo>
                    <a:pt x="0" y="9832"/>
                  </a:lnTo>
                  <a:lnTo>
                    <a:pt x="52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991397" y="3950083"/>
              <a:ext cx="548103" cy="519818"/>
            </a:xfrm>
            <a:custGeom>
              <a:avLst/>
              <a:gdLst/>
              <a:ahLst/>
              <a:cxnLst/>
              <a:rect l="l" t="t" r="r" b="b"/>
              <a:pathLst>
                <a:path w="10367" h="9832" extrusionOk="0">
                  <a:moveTo>
                    <a:pt x="9843" y="1"/>
                  </a:moveTo>
                  <a:lnTo>
                    <a:pt x="1" y="9832"/>
                  </a:lnTo>
                  <a:lnTo>
                    <a:pt x="536"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1803681" y="3950083"/>
              <a:ext cx="548050" cy="519818"/>
            </a:xfrm>
            <a:custGeom>
              <a:avLst/>
              <a:gdLst/>
              <a:ahLst/>
              <a:cxnLst/>
              <a:rect l="l" t="t" r="r" b="b"/>
              <a:pathLst>
                <a:path w="10366" h="9832" extrusionOk="0">
                  <a:moveTo>
                    <a:pt x="9830" y="1"/>
                  </a:moveTo>
                  <a:lnTo>
                    <a:pt x="0" y="9832"/>
                  </a:lnTo>
                  <a:lnTo>
                    <a:pt x="524" y="9832"/>
                  </a:lnTo>
                  <a:lnTo>
                    <a:pt x="103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1301903" y="3950083"/>
              <a:ext cx="548103" cy="519818"/>
            </a:xfrm>
            <a:custGeom>
              <a:avLst/>
              <a:gdLst/>
              <a:ahLst/>
              <a:cxnLst/>
              <a:rect l="l" t="t" r="r" b="b"/>
              <a:pathLst>
                <a:path w="10367" h="9832" extrusionOk="0">
                  <a:moveTo>
                    <a:pt x="9842" y="1"/>
                  </a:moveTo>
                  <a:lnTo>
                    <a:pt x="1" y="9832"/>
                  </a:lnTo>
                  <a:lnTo>
                    <a:pt x="536"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1493123" y="3950083"/>
              <a:ext cx="548103" cy="519818"/>
            </a:xfrm>
            <a:custGeom>
              <a:avLst/>
              <a:gdLst/>
              <a:ahLst/>
              <a:cxnLst/>
              <a:rect l="l" t="t" r="r" b="b"/>
              <a:pathLst>
                <a:path w="10367" h="9832" extrusionOk="0">
                  <a:moveTo>
                    <a:pt x="9832" y="1"/>
                  </a:moveTo>
                  <a:lnTo>
                    <a:pt x="1" y="9832"/>
                  </a:lnTo>
                  <a:lnTo>
                    <a:pt x="52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1612355" y="3950083"/>
              <a:ext cx="548050" cy="519818"/>
            </a:xfrm>
            <a:custGeom>
              <a:avLst/>
              <a:gdLst/>
              <a:ahLst/>
              <a:cxnLst/>
              <a:rect l="l" t="t" r="r" b="b"/>
              <a:pathLst>
                <a:path w="10366"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1182089" y="3950083"/>
              <a:ext cx="548632" cy="519818"/>
            </a:xfrm>
            <a:custGeom>
              <a:avLst/>
              <a:gdLst/>
              <a:ahLst/>
              <a:cxnLst/>
              <a:rect l="l" t="t" r="r" b="b"/>
              <a:pathLst>
                <a:path w="10377" h="9832" extrusionOk="0">
                  <a:moveTo>
                    <a:pt x="9842" y="1"/>
                  </a:moveTo>
                  <a:lnTo>
                    <a:pt x="0" y="9832"/>
                  </a:lnTo>
                  <a:lnTo>
                    <a:pt x="535"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1922861" y="3950083"/>
              <a:ext cx="548103" cy="519818"/>
            </a:xfrm>
            <a:custGeom>
              <a:avLst/>
              <a:gdLst/>
              <a:ahLst/>
              <a:cxnLst/>
              <a:rect l="l" t="t" r="r" b="b"/>
              <a:pathLst>
                <a:path w="10367"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871583" y="3950083"/>
              <a:ext cx="548685" cy="519818"/>
            </a:xfrm>
            <a:custGeom>
              <a:avLst/>
              <a:gdLst/>
              <a:ahLst/>
              <a:cxnLst/>
              <a:rect l="l" t="t" r="r" b="b"/>
              <a:pathLst>
                <a:path w="10378" h="9832" extrusionOk="0">
                  <a:moveTo>
                    <a:pt x="9842" y="1"/>
                  </a:moveTo>
                  <a:lnTo>
                    <a:pt x="1" y="9832"/>
                  </a:lnTo>
                  <a:lnTo>
                    <a:pt x="536"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1943216" y="3950083"/>
              <a:ext cx="257900" cy="257953"/>
            </a:xfrm>
            <a:custGeom>
              <a:avLst/>
              <a:gdLst/>
              <a:ahLst/>
              <a:cxnLst/>
              <a:rect l="l" t="t" r="r" b="b"/>
              <a:pathLst>
                <a:path w="4878" h="4879" extrusionOk="0">
                  <a:moveTo>
                    <a:pt x="4343" y="1"/>
                  </a:moveTo>
                  <a:lnTo>
                    <a:pt x="0" y="4344"/>
                  </a:lnTo>
                  <a:lnTo>
                    <a:pt x="0" y="4879"/>
                  </a:lnTo>
                  <a:lnTo>
                    <a:pt x="4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6"/>
          <p:cNvGrpSpPr/>
          <p:nvPr/>
        </p:nvGrpSpPr>
        <p:grpSpPr>
          <a:xfrm>
            <a:off x="255812" y="182595"/>
            <a:ext cx="192341" cy="1727897"/>
            <a:chOff x="7374487" y="-2000805"/>
            <a:chExt cx="192341" cy="1727897"/>
          </a:xfrm>
        </p:grpSpPr>
        <p:sp>
          <p:nvSpPr>
            <p:cNvPr id="121" name="Google Shape;121;p6"/>
            <p:cNvSpPr/>
            <p:nvPr/>
          </p:nvSpPr>
          <p:spPr>
            <a:xfrm>
              <a:off x="7374487" y="-2000805"/>
              <a:ext cx="192341" cy="191812"/>
            </a:xfrm>
            <a:custGeom>
              <a:avLst/>
              <a:gdLst/>
              <a:ahLst/>
              <a:cxnLst/>
              <a:rect l="l" t="t" r="r" b="b"/>
              <a:pathLst>
                <a:path w="3638" h="3628" extrusionOk="0">
                  <a:moveTo>
                    <a:pt x="2279" y="1360"/>
                  </a:moveTo>
                  <a:lnTo>
                    <a:pt x="2279" y="1"/>
                  </a:lnTo>
                  <a:lnTo>
                    <a:pt x="1370" y="1"/>
                  </a:lnTo>
                  <a:lnTo>
                    <a:pt x="1370" y="1360"/>
                  </a:lnTo>
                  <a:lnTo>
                    <a:pt x="1" y="1360"/>
                  </a:lnTo>
                  <a:lnTo>
                    <a:pt x="1" y="2268"/>
                  </a:lnTo>
                  <a:lnTo>
                    <a:pt x="1370" y="2268"/>
                  </a:lnTo>
                  <a:lnTo>
                    <a:pt x="1370" y="3627"/>
                  </a:lnTo>
                  <a:lnTo>
                    <a:pt x="2279" y="3627"/>
                  </a:lnTo>
                  <a:lnTo>
                    <a:pt x="2279" y="2268"/>
                  </a:lnTo>
                  <a:lnTo>
                    <a:pt x="3638" y="2268"/>
                  </a:lnTo>
                  <a:lnTo>
                    <a:pt x="3638" y="13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7374487" y="-1617339"/>
              <a:ext cx="192341" cy="192341"/>
            </a:xfrm>
            <a:custGeom>
              <a:avLst/>
              <a:gdLst/>
              <a:ahLst/>
              <a:cxnLst/>
              <a:rect l="l" t="t" r="r" b="b"/>
              <a:pathLst>
                <a:path w="3638" h="3638" extrusionOk="0">
                  <a:moveTo>
                    <a:pt x="2279" y="0"/>
                  </a:moveTo>
                  <a:lnTo>
                    <a:pt x="1370" y="0"/>
                  </a:lnTo>
                  <a:lnTo>
                    <a:pt x="1370" y="1370"/>
                  </a:lnTo>
                  <a:lnTo>
                    <a:pt x="1" y="1370"/>
                  </a:lnTo>
                  <a:lnTo>
                    <a:pt x="1" y="2279"/>
                  </a:lnTo>
                  <a:lnTo>
                    <a:pt x="1370" y="2279"/>
                  </a:lnTo>
                  <a:lnTo>
                    <a:pt x="1370" y="3637"/>
                  </a:lnTo>
                  <a:lnTo>
                    <a:pt x="2279" y="3637"/>
                  </a:lnTo>
                  <a:lnTo>
                    <a:pt x="2279" y="2279"/>
                  </a:lnTo>
                  <a:lnTo>
                    <a:pt x="3638" y="2279"/>
                  </a:lnTo>
                  <a:lnTo>
                    <a:pt x="3638" y="1370"/>
                  </a:lnTo>
                  <a:lnTo>
                    <a:pt x="227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7374487" y="-1233292"/>
              <a:ext cx="192341" cy="192341"/>
            </a:xfrm>
            <a:custGeom>
              <a:avLst/>
              <a:gdLst/>
              <a:ahLst/>
              <a:cxnLst/>
              <a:rect l="l" t="t" r="r" b="b"/>
              <a:pathLst>
                <a:path w="3638" h="3638" extrusionOk="0">
                  <a:moveTo>
                    <a:pt x="2279" y="0"/>
                  </a:moveTo>
                  <a:lnTo>
                    <a:pt x="1370" y="0"/>
                  </a:lnTo>
                  <a:lnTo>
                    <a:pt x="1370" y="1369"/>
                  </a:lnTo>
                  <a:lnTo>
                    <a:pt x="1" y="1369"/>
                  </a:lnTo>
                  <a:lnTo>
                    <a:pt x="1" y="2278"/>
                  </a:lnTo>
                  <a:lnTo>
                    <a:pt x="1370" y="2278"/>
                  </a:lnTo>
                  <a:lnTo>
                    <a:pt x="1370" y="3637"/>
                  </a:lnTo>
                  <a:lnTo>
                    <a:pt x="2279" y="3637"/>
                  </a:lnTo>
                  <a:lnTo>
                    <a:pt x="2279" y="2278"/>
                  </a:lnTo>
                  <a:lnTo>
                    <a:pt x="3638" y="2278"/>
                  </a:lnTo>
                  <a:lnTo>
                    <a:pt x="3638" y="1369"/>
                  </a:lnTo>
                  <a:lnTo>
                    <a:pt x="227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7374487" y="-849297"/>
              <a:ext cx="192341" cy="192341"/>
            </a:xfrm>
            <a:custGeom>
              <a:avLst/>
              <a:gdLst/>
              <a:ahLst/>
              <a:cxnLst/>
              <a:rect l="l" t="t" r="r" b="b"/>
              <a:pathLst>
                <a:path w="3638" h="3638" extrusionOk="0">
                  <a:moveTo>
                    <a:pt x="2279" y="0"/>
                  </a:moveTo>
                  <a:lnTo>
                    <a:pt x="1370" y="0"/>
                  </a:lnTo>
                  <a:lnTo>
                    <a:pt x="1370" y="1370"/>
                  </a:lnTo>
                  <a:lnTo>
                    <a:pt x="1" y="1370"/>
                  </a:lnTo>
                  <a:lnTo>
                    <a:pt x="1" y="2268"/>
                  </a:lnTo>
                  <a:lnTo>
                    <a:pt x="1370" y="2268"/>
                  </a:lnTo>
                  <a:lnTo>
                    <a:pt x="1370" y="3637"/>
                  </a:lnTo>
                  <a:lnTo>
                    <a:pt x="2279" y="3637"/>
                  </a:lnTo>
                  <a:lnTo>
                    <a:pt x="2279" y="2268"/>
                  </a:lnTo>
                  <a:lnTo>
                    <a:pt x="3638" y="2268"/>
                  </a:lnTo>
                  <a:lnTo>
                    <a:pt x="3638" y="1370"/>
                  </a:lnTo>
                  <a:lnTo>
                    <a:pt x="227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7374487" y="-465249"/>
              <a:ext cx="192341" cy="192341"/>
            </a:xfrm>
            <a:custGeom>
              <a:avLst/>
              <a:gdLst/>
              <a:ahLst/>
              <a:cxnLst/>
              <a:rect l="l" t="t" r="r" b="b"/>
              <a:pathLst>
                <a:path w="3638" h="3638" extrusionOk="0">
                  <a:moveTo>
                    <a:pt x="2279" y="0"/>
                  </a:moveTo>
                  <a:lnTo>
                    <a:pt x="1370" y="0"/>
                  </a:lnTo>
                  <a:lnTo>
                    <a:pt x="1370" y="1369"/>
                  </a:lnTo>
                  <a:lnTo>
                    <a:pt x="1" y="1369"/>
                  </a:lnTo>
                  <a:lnTo>
                    <a:pt x="1" y="2268"/>
                  </a:lnTo>
                  <a:lnTo>
                    <a:pt x="1370" y="2268"/>
                  </a:lnTo>
                  <a:lnTo>
                    <a:pt x="1370" y="3637"/>
                  </a:lnTo>
                  <a:lnTo>
                    <a:pt x="2279" y="3637"/>
                  </a:lnTo>
                  <a:lnTo>
                    <a:pt x="2279" y="2268"/>
                  </a:lnTo>
                  <a:lnTo>
                    <a:pt x="3638" y="2268"/>
                  </a:lnTo>
                  <a:lnTo>
                    <a:pt x="3638" y="1369"/>
                  </a:lnTo>
                  <a:lnTo>
                    <a:pt x="227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6"/>
          <p:cNvSpPr/>
          <p:nvPr/>
        </p:nvSpPr>
        <p:spPr>
          <a:xfrm rot="-5400000">
            <a:off x="8237861" y="166212"/>
            <a:ext cx="713798" cy="746577"/>
          </a:xfrm>
          <a:custGeom>
            <a:avLst/>
            <a:gdLst/>
            <a:ahLst/>
            <a:cxnLst/>
            <a:rect l="l" t="t" r="r" b="b"/>
            <a:pathLst>
              <a:path w="13501" h="14121" extrusionOk="0">
                <a:moveTo>
                  <a:pt x="13126" y="374"/>
                </a:moveTo>
                <a:lnTo>
                  <a:pt x="13126" y="13746"/>
                </a:lnTo>
                <a:lnTo>
                  <a:pt x="375" y="13746"/>
                </a:lnTo>
                <a:lnTo>
                  <a:pt x="375" y="11371"/>
                </a:lnTo>
                <a:lnTo>
                  <a:pt x="10869" y="11371"/>
                </a:lnTo>
                <a:lnTo>
                  <a:pt x="10869" y="374"/>
                </a:lnTo>
                <a:close/>
                <a:moveTo>
                  <a:pt x="10495" y="0"/>
                </a:moveTo>
                <a:lnTo>
                  <a:pt x="10495" y="10997"/>
                </a:lnTo>
                <a:lnTo>
                  <a:pt x="0" y="10997"/>
                </a:lnTo>
                <a:lnTo>
                  <a:pt x="0" y="14121"/>
                </a:lnTo>
                <a:lnTo>
                  <a:pt x="13500" y="14121"/>
                </a:lnTo>
                <a:lnTo>
                  <a:pt x="1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sp>
        <p:nvSpPr>
          <p:cNvPr id="128" name="Google Shape;128;p7"/>
          <p:cNvSpPr/>
          <p:nvPr/>
        </p:nvSpPr>
        <p:spPr>
          <a:xfrm>
            <a:off x="0" y="4325"/>
            <a:ext cx="2819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9" name="Google Shape;129;p7"/>
          <p:cNvSpPr txBox="1">
            <a:spLocks noGrp="1"/>
          </p:cNvSpPr>
          <p:nvPr>
            <p:ph type="title"/>
          </p:nvPr>
        </p:nvSpPr>
        <p:spPr>
          <a:xfrm>
            <a:off x="3919975" y="1069300"/>
            <a:ext cx="43830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0" name="Google Shape;130;p7"/>
          <p:cNvSpPr txBox="1">
            <a:spLocks noGrp="1"/>
          </p:cNvSpPr>
          <p:nvPr>
            <p:ph type="subTitle" idx="1"/>
          </p:nvPr>
        </p:nvSpPr>
        <p:spPr>
          <a:xfrm>
            <a:off x="3919975" y="1784550"/>
            <a:ext cx="43830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La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31" name="Google Shape;131;p7"/>
          <p:cNvSpPr>
            <a:spLocks noGrp="1"/>
          </p:cNvSpPr>
          <p:nvPr>
            <p:ph type="pic" idx="2"/>
          </p:nvPr>
        </p:nvSpPr>
        <p:spPr>
          <a:xfrm>
            <a:off x="713225" y="539500"/>
            <a:ext cx="2787000" cy="4064400"/>
          </a:xfrm>
          <a:prstGeom prst="rect">
            <a:avLst/>
          </a:prstGeom>
          <a:noFill/>
          <a:ln>
            <a:noFill/>
          </a:ln>
        </p:spPr>
      </p:sp>
      <p:grpSp>
        <p:nvGrpSpPr>
          <p:cNvPr id="132" name="Google Shape;132;p7"/>
          <p:cNvGrpSpPr/>
          <p:nvPr/>
        </p:nvGrpSpPr>
        <p:grpSpPr>
          <a:xfrm>
            <a:off x="8614303" y="1851008"/>
            <a:ext cx="360386" cy="1441373"/>
            <a:chOff x="125830" y="1513767"/>
            <a:chExt cx="430415" cy="1721659"/>
          </a:xfrm>
        </p:grpSpPr>
        <p:sp>
          <p:nvSpPr>
            <p:cNvPr id="133" name="Google Shape;133;p7"/>
            <p:cNvSpPr/>
            <p:nvPr/>
          </p:nvSpPr>
          <p:spPr>
            <a:xfrm>
              <a:off x="125830" y="1513767"/>
              <a:ext cx="430415" cy="430415"/>
            </a:xfrm>
            <a:custGeom>
              <a:avLst/>
              <a:gdLst/>
              <a:ahLst/>
              <a:cxnLst/>
              <a:rect l="l" t="t" r="r" b="b"/>
              <a:pathLst>
                <a:path w="8141" h="8141" extrusionOk="0">
                  <a:moveTo>
                    <a:pt x="8141" y="4065"/>
                  </a:moveTo>
                  <a:lnTo>
                    <a:pt x="4076" y="0"/>
                  </a:lnTo>
                  <a:lnTo>
                    <a:pt x="1" y="4065"/>
                  </a:lnTo>
                  <a:lnTo>
                    <a:pt x="1" y="8141"/>
                  </a:lnTo>
                  <a:lnTo>
                    <a:pt x="4076" y="4065"/>
                  </a:lnTo>
                  <a:lnTo>
                    <a:pt x="8141" y="81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25830" y="1944129"/>
              <a:ext cx="430415" cy="430468"/>
            </a:xfrm>
            <a:custGeom>
              <a:avLst/>
              <a:gdLst/>
              <a:ahLst/>
              <a:cxnLst/>
              <a:rect l="l" t="t" r="r" b="b"/>
              <a:pathLst>
                <a:path w="8141" h="8142" extrusionOk="0">
                  <a:moveTo>
                    <a:pt x="8141" y="4066"/>
                  </a:moveTo>
                  <a:lnTo>
                    <a:pt x="4076" y="1"/>
                  </a:lnTo>
                  <a:lnTo>
                    <a:pt x="1" y="4066"/>
                  </a:lnTo>
                  <a:lnTo>
                    <a:pt x="1" y="8142"/>
                  </a:lnTo>
                  <a:lnTo>
                    <a:pt x="4076" y="4066"/>
                  </a:lnTo>
                  <a:lnTo>
                    <a:pt x="8141" y="814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125830" y="2374544"/>
              <a:ext cx="430415" cy="430415"/>
            </a:xfrm>
            <a:custGeom>
              <a:avLst/>
              <a:gdLst/>
              <a:ahLst/>
              <a:cxnLst/>
              <a:rect l="l" t="t" r="r" b="b"/>
              <a:pathLst>
                <a:path w="8141" h="8141" extrusionOk="0">
                  <a:moveTo>
                    <a:pt x="8141" y="4066"/>
                  </a:moveTo>
                  <a:lnTo>
                    <a:pt x="4076" y="1"/>
                  </a:lnTo>
                  <a:lnTo>
                    <a:pt x="1" y="4066"/>
                  </a:lnTo>
                  <a:lnTo>
                    <a:pt x="1" y="8141"/>
                  </a:lnTo>
                  <a:lnTo>
                    <a:pt x="4076" y="4066"/>
                  </a:lnTo>
                  <a:lnTo>
                    <a:pt x="8141" y="81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25830" y="2804905"/>
              <a:ext cx="430415" cy="430520"/>
            </a:xfrm>
            <a:custGeom>
              <a:avLst/>
              <a:gdLst/>
              <a:ahLst/>
              <a:cxnLst/>
              <a:rect l="l" t="t" r="r" b="b"/>
              <a:pathLst>
                <a:path w="8141" h="8143" extrusionOk="0">
                  <a:moveTo>
                    <a:pt x="8141" y="4066"/>
                  </a:moveTo>
                  <a:lnTo>
                    <a:pt x="4076" y="1"/>
                  </a:lnTo>
                  <a:lnTo>
                    <a:pt x="1" y="4066"/>
                  </a:lnTo>
                  <a:lnTo>
                    <a:pt x="1" y="8142"/>
                  </a:lnTo>
                  <a:lnTo>
                    <a:pt x="4076" y="4066"/>
                  </a:lnTo>
                  <a:lnTo>
                    <a:pt x="8141" y="814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7"/>
          <p:cNvSpPr/>
          <p:nvPr/>
        </p:nvSpPr>
        <p:spPr>
          <a:xfrm>
            <a:off x="172552" y="182607"/>
            <a:ext cx="360362" cy="360309"/>
          </a:xfrm>
          <a:custGeom>
            <a:avLst/>
            <a:gdLst/>
            <a:ahLst/>
            <a:cxnLst/>
            <a:rect l="l" t="t" r="r" b="b"/>
            <a:pathLst>
              <a:path w="6816" h="6815" extrusionOk="0">
                <a:moveTo>
                  <a:pt x="1" y="0"/>
                </a:moveTo>
                <a:lnTo>
                  <a:pt x="1" y="1369"/>
                </a:lnTo>
                <a:lnTo>
                  <a:pt x="4493" y="1369"/>
                </a:lnTo>
                <a:lnTo>
                  <a:pt x="1" y="5852"/>
                </a:lnTo>
                <a:lnTo>
                  <a:pt x="974" y="6815"/>
                </a:lnTo>
                <a:lnTo>
                  <a:pt x="5456" y="2332"/>
                </a:lnTo>
                <a:lnTo>
                  <a:pt x="5456" y="6815"/>
                </a:lnTo>
                <a:lnTo>
                  <a:pt x="6815" y="6815"/>
                </a:lnTo>
                <a:lnTo>
                  <a:pt x="68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0" name="Google Shape;140;p8"/>
          <p:cNvSpPr/>
          <p:nvPr/>
        </p:nvSpPr>
        <p:spPr>
          <a:xfrm>
            <a:off x="0" y="4604000"/>
            <a:ext cx="91440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41" name="Google Shape;141;p8"/>
          <p:cNvGrpSpPr/>
          <p:nvPr/>
        </p:nvGrpSpPr>
        <p:grpSpPr>
          <a:xfrm>
            <a:off x="1872247" y="-62504"/>
            <a:ext cx="5399507" cy="519818"/>
            <a:chOff x="-1943216" y="3950083"/>
            <a:chExt cx="5399507" cy="519818"/>
          </a:xfrm>
        </p:grpSpPr>
        <p:sp>
          <p:nvSpPr>
            <p:cNvPr id="142" name="Google Shape;142;p8"/>
            <p:cNvSpPr/>
            <p:nvPr/>
          </p:nvSpPr>
          <p:spPr>
            <a:xfrm>
              <a:off x="561078" y="3950083"/>
              <a:ext cx="548685" cy="519818"/>
            </a:xfrm>
            <a:custGeom>
              <a:avLst/>
              <a:gdLst/>
              <a:ahLst/>
              <a:cxnLst/>
              <a:rect l="l" t="t" r="r" b="b"/>
              <a:pathLst>
                <a:path w="10378" h="9832" extrusionOk="0">
                  <a:moveTo>
                    <a:pt x="9842" y="1"/>
                  </a:moveTo>
                  <a:lnTo>
                    <a:pt x="1" y="9832"/>
                  </a:lnTo>
                  <a:lnTo>
                    <a:pt x="536"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3356103" y="4369765"/>
              <a:ext cx="100189" cy="100136"/>
            </a:xfrm>
            <a:custGeom>
              <a:avLst/>
              <a:gdLst/>
              <a:ahLst/>
              <a:cxnLst/>
              <a:rect l="l" t="t" r="r" b="b"/>
              <a:pathLst>
                <a:path w="1895" h="1894" extrusionOk="0">
                  <a:moveTo>
                    <a:pt x="1895" y="0"/>
                  </a:moveTo>
                  <a:lnTo>
                    <a:pt x="1" y="1894"/>
                  </a:lnTo>
                  <a:lnTo>
                    <a:pt x="525" y="1894"/>
                  </a:lnTo>
                  <a:lnTo>
                    <a:pt x="1895" y="535"/>
                  </a:lnTo>
                  <a:lnTo>
                    <a:pt x="18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250625" y="3950083"/>
              <a:ext cx="548050" cy="519818"/>
            </a:xfrm>
            <a:custGeom>
              <a:avLst/>
              <a:gdLst/>
              <a:ahLst/>
              <a:cxnLst/>
              <a:rect l="l" t="t" r="r" b="b"/>
              <a:pathLst>
                <a:path w="10366"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045650" y="4059260"/>
              <a:ext cx="410641" cy="410641"/>
            </a:xfrm>
            <a:custGeom>
              <a:avLst/>
              <a:gdLst/>
              <a:ahLst/>
              <a:cxnLst/>
              <a:rect l="l" t="t" r="r" b="b"/>
              <a:pathLst>
                <a:path w="7767" h="7767" extrusionOk="0">
                  <a:moveTo>
                    <a:pt x="7767" y="1"/>
                  </a:moveTo>
                  <a:lnTo>
                    <a:pt x="0" y="7767"/>
                  </a:lnTo>
                  <a:lnTo>
                    <a:pt x="524" y="7767"/>
                  </a:lnTo>
                  <a:lnTo>
                    <a:pt x="7767" y="536"/>
                  </a:lnTo>
                  <a:lnTo>
                    <a:pt x="77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59881" y="3950083"/>
              <a:ext cx="548103" cy="519818"/>
            </a:xfrm>
            <a:custGeom>
              <a:avLst/>
              <a:gdLst/>
              <a:ahLst/>
              <a:cxnLst/>
              <a:rect l="l" t="t" r="r" b="b"/>
              <a:pathLst>
                <a:path w="10367"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2735145" y="3950083"/>
              <a:ext cx="548103" cy="519818"/>
            </a:xfrm>
            <a:custGeom>
              <a:avLst/>
              <a:gdLst/>
              <a:ahLst/>
              <a:cxnLst/>
              <a:rect l="l" t="t" r="r" b="b"/>
              <a:pathLst>
                <a:path w="10367" h="9832" extrusionOk="0">
                  <a:moveTo>
                    <a:pt x="9831" y="1"/>
                  </a:moveTo>
                  <a:lnTo>
                    <a:pt x="0" y="9832"/>
                  </a:lnTo>
                  <a:lnTo>
                    <a:pt x="52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370386" y="3950083"/>
              <a:ext cx="548050" cy="519818"/>
            </a:xfrm>
            <a:custGeom>
              <a:avLst/>
              <a:gdLst/>
              <a:ahLst/>
              <a:cxnLst/>
              <a:rect l="l" t="t" r="r" b="b"/>
              <a:pathLst>
                <a:path w="10366" h="9832" extrusionOk="0">
                  <a:moveTo>
                    <a:pt x="9842" y="1"/>
                  </a:moveTo>
                  <a:lnTo>
                    <a:pt x="1" y="9832"/>
                  </a:lnTo>
                  <a:lnTo>
                    <a:pt x="536"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2424639" y="3950083"/>
              <a:ext cx="548050" cy="519818"/>
            </a:xfrm>
            <a:custGeom>
              <a:avLst/>
              <a:gdLst/>
              <a:ahLst/>
              <a:cxnLst/>
              <a:rect l="l" t="t" r="r" b="b"/>
              <a:pathLst>
                <a:path w="10366" h="9832" extrusionOk="0">
                  <a:moveTo>
                    <a:pt x="9831" y="1"/>
                  </a:moveTo>
                  <a:lnTo>
                    <a:pt x="1" y="9832"/>
                  </a:lnTo>
                  <a:lnTo>
                    <a:pt x="524"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680892" y="3950083"/>
              <a:ext cx="548103" cy="519818"/>
            </a:xfrm>
            <a:custGeom>
              <a:avLst/>
              <a:gdLst/>
              <a:ahLst/>
              <a:cxnLst/>
              <a:rect l="l" t="t" r="r" b="b"/>
              <a:pathLst>
                <a:path w="10367" h="9832" extrusionOk="0">
                  <a:moveTo>
                    <a:pt x="9842" y="1"/>
                  </a:moveTo>
                  <a:lnTo>
                    <a:pt x="0" y="9832"/>
                  </a:lnTo>
                  <a:lnTo>
                    <a:pt x="53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2114134" y="3950083"/>
              <a:ext cx="548103" cy="519818"/>
            </a:xfrm>
            <a:custGeom>
              <a:avLst/>
              <a:gdLst/>
              <a:ahLst/>
              <a:cxnLst/>
              <a:rect l="l" t="t" r="r" b="b"/>
              <a:pathLst>
                <a:path w="10367" h="9832" extrusionOk="0">
                  <a:moveTo>
                    <a:pt x="9832" y="1"/>
                  </a:moveTo>
                  <a:lnTo>
                    <a:pt x="0" y="9832"/>
                  </a:lnTo>
                  <a:lnTo>
                    <a:pt x="52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991397" y="3950083"/>
              <a:ext cx="548103" cy="519818"/>
            </a:xfrm>
            <a:custGeom>
              <a:avLst/>
              <a:gdLst/>
              <a:ahLst/>
              <a:cxnLst/>
              <a:rect l="l" t="t" r="r" b="b"/>
              <a:pathLst>
                <a:path w="10367" h="9832" extrusionOk="0">
                  <a:moveTo>
                    <a:pt x="9843" y="1"/>
                  </a:moveTo>
                  <a:lnTo>
                    <a:pt x="1" y="9832"/>
                  </a:lnTo>
                  <a:lnTo>
                    <a:pt x="536"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1803681" y="3950083"/>
              <a:ext cx="548050" cy="519818"/>
            </a:xfrm>
            <a:custGeom>
              <a:avLst/>
              <a:gdLst/>
              <a:ahLst/>
              <a:cxnLst/>
              <a:rect l="l" t="t" r="r" b="b"/>
              <a:pathLst>
                <a:path w="10366" h="9832" extrusionOk="0">
                  <a:moveTo>
                    <a:pt x="9830" y="1"/>
                  </a:moveTo>
                  <a:lnTo>
                    <a:pt x="0" y="9832"/>
                  </a:lnTo>
                  <a:lnTo>
                    <a:pt x="524" y="9832"/>
                  </a:lnTo>
                  <a:lnTo>
                    <a:pt x="103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1301903" y="3950083"/>
              <a:ext cx="548103" cy="519818"/>
            </a:xfrm>
            <a:custGeom>
              <a:avLst/>
              <a:gdLst/>
              <a:ahLst/>
              <a:cxnLst/>
              <a:rect l="l" t="t" r="r" b="b"/>
              <a:pathLst>
                <a:path w="10367" h="9832" extrusionOk="0">
                  <a:moveTo>
                    <a:pt x="9842" y="1"/>
                  </a:moveTo>
                  <a:lnTo>
                    <a:pt x="1" y="9832"/>
                  </a:lnTo>
                  <a:lnTo>
                    <a:pt x="536"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1493123" y="3950083"/>
              <a:ext cx="548103" cy="519818"/>
            </a:xfrm>
            <a:custGeom>
              <a:avLst/>
              <a:gdLst/>
              <a:ahLst/>
              <a:cxnLst/>
              <a:rect l="l" t="t" r="r" b="b"/>
              <a:pathLst>
                <a:path w="10367" h="9832" extrusionOk="0">
                  <a:moveTo>
                    <a:pt x="9832" y="1"/>
                  </a:moveTo>
                  <a:lnTo>
                    <a:pt x="1" y="9832"/>
                  </a:lnTo>
                  <a:lnTo>
                    <a:pt x="52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1612355" y="3950083"/>
              <a:ext cx="548050" cy="519818"/>
            </a:xfrm>
            <a:custGeom>
              <a:avLst/>
              <a:gdLst/>
              <a:ahLst/>
              <a:cxnLst/>
              <a:rect l="l" t="t" r="r" b="b"/>
              <a:pathLst>
                <a:path w="10366"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1182089" y="3950083"/>
              <a:ext cx="548632" cy="519818"/>
            </a:xfrm>
            <a:custGeom>
              <a:avLst/>
              <a:gdLst/>
              <a:ahLst/>
              <a:cxnLst/>
              <a:rect l="l" t="t" r="r" b="b"/>
              <a:pathLst>
                <a:path w="10377" h="9832" extrusionOk="0">
                  <a:moveTo>
                    <a:pt x="9842" y="1"/>
                  </a:moveTo>
                  <a:lnTo>
                    <a:pt x="0" y="9832"/>
                  </a:lnTo>
                  <a:lnTo>
                    <a:pt x="535"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1922861" y="3950083"/>
              <a:ext cx="548103" cy="519818"/>
            </a:xfrm>
            <a:custGeom>
              <a:avLst/>
              <a:gdLst/>
              <a:ahLst/>
              <a:cxnLst/>
              <a:rect l="l" t="t" r="r" b="b"/>
              <a:pathLst>
                <a:path w="10367"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871583" y="3950083"/>
              <a:ext cx="548685" cy="519818"/>
            </a:xfrm>
            <a:custGeom>
              <a:avLst/>
              <a:gdLst/>
              <a:ahLst/>
              <a:cxnLst/>
              <a:rect l="l" t="t" r="r" b="b"/>
              <a:pathLst>
                <a:path w="10378" h="9832" extrusionOk="0">
                  <a:moveTo>
                    <a:pt x="9842" y="1"/>
                  </a:moveTo>
                  <a:lnTo>
                    <a:pt x="1" y="9832"/>
                  </a:lnTo>
                  <a:lnTo>
                    <a:pt x="536"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1943216" y="3950083"/>
              <a:ext cx="257900" cy="257953"/>
            </a:xfrm>
            <a:custGeom>
              <a:avLst/>
              <a:gdLst/>
              <a:ahLst/>
              <a:cxnLst/>
              <a:rect l="l" t="t" r="r" b="b"/>
              <a:pathLst>
                <a:path w="4878" h="4879" extrusionOk="0">
                  <a:moveTo>
                    <a:pt x="4343" y="1"/>
                  </a:moveTo>
                  <a:lnTo>
                    <a:pt x="0" y="4344"/>
                  </a:lnTo>
                  <a:lnTo>
                    <a:pt x="0" y="4879"/>
                  </a:lnTo>
                  <a:lnTo>
                    <a:pt x="4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8691137" y="2647495"/>
            <a:ext cx="192341" cy="1727897"/>
            <a:chOff x="7374487" y="-2000805"/>
            <a:chExt cx="192341" cy="1727897"/>
          </a:xfrm>
        </p:grpSpPr>
        <p:sp>
          <p:nvSpPr>
            <p:cNvPr id="162" name="Google Shape;162;p8"/>
            <p:cNvSpPr/>
            <p:nvPr/>
          </p:nvSpPr>
          <p:spPr>
            <a:xfrm>
              <a:off x="7374487" y="-2000805"/>
              <a:ext cx="192341" cy="191812"/>
            </a:xfrm>
            <a:custGeom>
              <a:avLst/>
              <a:gdLst/>
              <a:ahLst/>
              <a:cxnLst/>
              <a:rect l="l" t="t" r="r" b="b"/>
              <a:pathLst>
                <a:path w="3638" h="3628" extrusionOk="0">
                  <a:moveTo>
                    <a:pt x="2279" y="1360"/>
                  </a:moveTo>
                  <a:lnTo>
                    <a:pt x="2279" y="1"/>
                  </a:lnTo>
                  <a:lnTo>
                    <a:pt x="1370" y="1"/>
                  </a:lnTo>
                  <a:lnTo>
                    <a:pt x="1370" y="1360"/>
                  </a:lnTo>
                  <a:lnTo>
                    <a:pt x="1" y="1360"/>
                  </a:lnTo>
                  <a:lnTo>
                    <a:pt x="1" y="2268"/>
                  </a:lnTo>
                  <a:lnTo>
                    <a:pt x="1370" y="2268"/>
                  </a:lnTo>
                  <a:lnTo>
                    <a:pt x="1370" y="3627"/>
                  </a:lnTo>
                  <a:lnTo>
                    <a:pt x="2279" y="3627"/>
                  </a:lnTo>
                  <a:lnTo>
                    <a:pt x="2279" y="2268"/>
                  </a:lnTo>
                  <a:lnTo>
                    <a:pt x="3638" y="2268"/>
                  </a:lnTo>
                  <a:lnTo>
                    <a:pt x="3638" y="13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7374487" y="-1617339"/>
              <a:ext cx="192341" cy="192341"/>
            </a:xfrm>
            <a:custGeom>
              <a:avLst/>
              <a:gdLst/>
              <a:ahLst/>
              <a:cxnLst/>
              <a:rect l="l" t="t" r="r" b="b"/>
              <a:pathLst>
                <a:path w="3638" h="3638" extrusionOk="0">
                  <a:moveTo>
                    <a:pt x="2279" y="0"/>
                  </a:moveTo>
                  <a:lnTo>
                    <a:pt x="1370" y="0"/>
                  </a:lnTo>
                  <a:lnTo>
                    <a:pt x="1370" y="1370"/>
                  </a:lnTo>
                  <a:lnTo>
                    <a:pt x="1" y="1370"/>
                  </a:lnTo>
                  <a:lnTo>
                    <a:pt x="1" y="2279"/>
                  </a:lnTo>
                  <a:lnTo>
                    <a:pt x="1370" y="2279"/>
                  </a:lnTo>
                  <a:lnTo>
                    <a:pt x="1370" y="3637"/>
                  </a:lnTo>
                  <a:lnTo>
                    <a:pt x="2279" y="3637"/>
                  </a:lnTo>
                  <a:lnTo>
                    <a:pt x="2279" y="2279"/>
                  </a:lnTo>
                  <a:lnTo>
                    <a:pt x="3638" y="2279"/>
                  </a:lnTo>
                  <a:lnTo>
                    <a:pt x="3638" y="1370"/>
                  </a:lnTo>
                  <a:lnTo>
                    <a:pt x="227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7374487" y="-1233292"/>
              <a:ext cx="192341" cy="192341"/>
            </a:xfrm>
            <a:custGeom>
              <a:avLst/>
              <a:gdLst/>
              <a:ahLst/>
              <a:cxnLst/>
              <a:rect l="l" t="t" r="r" b="b"/>
              <a:pathLst>
                <a:path w="3638" h="3638" extrusionOk="0">
                  <a:moveTo>
                    <a:pt x="2279" y="0"/>
                  </a:moveTo>
                  <a:lnTo>
                    <a:pt x="1370" y="0"/>
                  </a:lnTo>
                  <a:lnTo>
                    <a:pt x="1370" y="1369"/>
                  </a:lnTo>
                  <a:lnTo>
                    <a:pt x="1" y="1369"/>
                  </a:lnTo>
                  <a:lnTo>
                    <a:pt x="1" y="2278"/>
                  </a:lnTo>
                  <a:lnTo>
                    <a:pt x="1370" y="2278"/>
                  </a:lnTo>
                  <a:lnTo>
                    <a:pt x="1370" y="3637"/>
                  </a:lnTo>
                  <a:lnTo>
                    <a:pt x="2279" y="3637"/>
                  </a:lnTo>
                  <a:lnTo>
                    <a:pt x="2279" y="2278"/>
                  </a:lnTo>
                  <a:lnTo>
                    <a:pt x="3638" y="2278"/>
                  </a:lnTo>
                  <a:lnTo>
                    <a:pt x="3638" y="1369"/>
                  </a:lnTo>
                  <a:lnTo>
                    <a:pt x="227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7374487" y="-849297"/>
              <a:ext cx="192341" cy="192341"/>
            </a:xfrm>
            <a:custGeom>
              <a:avLst/>
              <a:gdLst/>
              <a:ahLst/>
              <a:cxnLst/>
              <a:rect l="l" t="t" r="r" b="b"/>
              <a:pathLst>
                <a:path w="3638" h="3638" extrusionOk="0">
                  <a:moveTo>
                    <a:pt x="2279" y="0"/>
                  </a:moveTo>
                  <a:lnTo>
                    <a:pt x="1370" y="0"/>
                  </a:lnTo>
                  <a:lnTo>
                    <a:pt x="1370" y="1370"/>
                  </a:lnTo>
                  <a:lnTo>
                    <a:pt x="1" y="1370"/>
                  </a:lnTo>
                  <a:lnTo>
                    <a:pt x="1" y="2268"/>
                  </a:lnTo>
                  <a:lnTo>
                    <a:pt x="1370" y="2268"/>
                  </a:lnTo>
                  <a:lnTo>
                    <a:pt x="1370" y="3637"/>
                  </a:lnTo>
                  <a:lnTo>
                    <a:pt x="2279" y="3637"/>
                  </a:lnTo>
                  <a:lnTo>
                    <a:pt x="2279" y="2268"/>
                  </a:lnTo>
                  <a:lnTo>
                    <a:pt x="3638" y="2268"/>
                  </a:lnTo>
                  <a:lnTo>
                    <a:pt x="3638" y="1370"/>
                  </a:lnTo>
                  <a:lnTo>
                    <a:pt x="2279" y="13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7374487" y="-465249"/>
              <a:ext cx="192341" cy="192341"/>
            </a:xfrm>
            <a:custGeom>
              <a:avLst/>
              <a:gdLst/>
              <a:ahLst/>
              <a:cxnLst/>
              <a:rect l="l" t="t" r="r" b="b"/>
              <a:pathLst>
                <a:path w="3638" h="3638" extrusionOk="0">
                  <a:moveTo>
                    <a:pt x="2279" y="0"/>
                  </a:moveTo>
                  <a:lnTo>
                    <a:pt x="1370" y="0"/>
                  </a:lnTo>
                  <a:lnTo>
                    <a:pt x="1370" y="1369"/>
                  </a:lnTo>
                  <a:lnTo>
                    <a:pt x="1" y="1369"/>
                  </a:lnTo>
                  <a:lnTo>
                    <a:pt x="1" y="2268"/>
                  </a:lnTo>
                  <a:lnTo>
                    <a:pt x="1370" y="2268"/>
                  </a:lnTo>
                  <a:lnTo>
                    <a:pt x="1370" y="3637"/>
                  </a:lnTo>
                  <a:lnTo>
                    <a:pt x="2279" y="3637"/>
                  </a:lnTo>
                  <a:lnTo>
                    <a:pt x="2279" y="2268"/>
                  </a:lnTo>
                  <a:lnTo>
                    <a:pt x="3638" y="2268"/>
                  </a:lnTo>
                  <a:lnTo>
                    <a:pt x="3638" y="1369"/>
                  </a:lnTo>
                  <a:lnTo>
                    <a:pt x="2279" y="136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rot="5400000">
            <a:off x="166297" y="166212"/>
            <a:ext cx="713798" cy="746577"/>
          </a:xfrm>
          <a:custGeom>
            <a:avLst/>
            <a:gdLst/>
            <a:ahLst/>
            <a:cxnLst/>
            <a:rect l="l" t="t" r="r" b="b"/>
            <a:pathLst>
              <a:path w="13501" h="14121" extrusionOk="0">
                <a:moveTo>
                  <a:pt x="2632" y="374"/>
                </a:moveTo>
                <a:lnTo>
                  <a:pt x="2632" y="11371"/>
                </a:lnTo>
                <a:lnTo>
                  <a:pt x="13126" y="11371"/>
                </a:lnTo>
                <a:lnTo>
                  <a:pt x="13126" y="13746"/>
                </a:lnTo>
                <a:lnTo>
                  <a:pt x="386" y="13746"/>
                </a:lnTo>
                <a:lnTo>
                  <a:pt x="386" y="374"/>
                </a:lnTo>
                <a:close/>
                <a:moveTo>
                  <a:pt x="0" y="0"/>
                </a:moveTo>
                <a:lnTo>
                  <a:pt x="0" y="14121"/>
                </a:lnTo>
                <a:lnTo>
                  <a:pt x="13500" y="14121"/>
                </a:lnTo>
                <a:lnTo>
                  <a:pt x="13500" y="10997"/>
                </a:lnTo>
                <a:lnTo>
                  <a:pt x="3006" y="10997"/>
                </a:lnTo>
                <a:lnTo>
                  <a:pt x="3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70" name="Google Shape;170;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9"/>
          <p:cNvSpPr/>
          <p:nvPr/>
        </p:nvSpPr>
        <p:spPr>
          <a:xfrm>
            <a:off x="0" y="4604000"/>
            <a:ext cx="91440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2" name="Google Shape;172;p9"/>
          <p:cNvSpPr/>
          <p:nvPr/>
        </p:nvSpPr>
        <p:spPr>
          <a:xfrm rot="10800000">
            <a:off x="103188" y="192015"/>
            <a:ext cx="475671" cy="475724"/>
          </a:xfrm>
          <a:custGeom>
            <a:avLst/>
            <a:gdLst/>
            <a:ahLst/>
            <a:cxnLst/>
            <a:rect l="l" t="t" r="r" b="b"/>
            <a:pathLst>
              <a:path w="8997" h="8998" extrusionOk="0">
                <a:moveTo>
                  <a:pt x="8355" y="376"/>
                </a:moveTo>
                <a:lnTo>
                  <a:pt x="4504" y="4237"/>
                </a:lnTo>
                <a:lnTo>
                  <a:pt x="642" y="376"/>
                </a:lnTo>
                <a:close/>
                <a:moveTo>
                  <a:pt x="375" y="643"/>
                </a:moveTo>
                <a:lnTo>
                  <a:pt x="4237" y="4494"/>
                </a:lnTo>
                <a:lnTo>
                  <a:pt x="375" y="8356"/>
                </a:lnTo>
                <a:lnTo>
                  <a:pt x="375" y="643"/>
                </a:lnTo>
                <a:close/>
                <a:moveTo>
                  <a:pt x="8623" y="643"/>
                </a:moveTo>
                <a:lnTo>
                  <a:pt x="8623" y="8356"/>
                </a:lnTo>
                <a:lnTo>
                  <a:pt x="4772" y="4494"/>
                </a:lnTo>
                <a:lnTo>
                  <a:pt x="8623" y="643"/>
                </a:lnTo>
                <a:close/>
                <a:moveTo>
                  <a:pt x="4504" y="4762"/>
                </a:moveTo>
                <a:lnTo>
                  <a:pt x="8355" y="8623"/>
                </a:lnTo>
                <a:lnTo>
                  <a:pt x="642" y="8623"/>
                </a:lnTo>
                <a:lnTo>
                  <a:pt x="4504" y="4762"/>
                </a:lnTo>
                <a:close/>
                <a:moveTo>
                  <a:pt x="1" y="1"/>
                </a:moveTo>
                <a:lnTo>
                  <a:pt x="1" y="8998"/>
                </a:lnTo>
                <a:lnTo>
                  <a:pt x="8997" y="8998"/>
                </a:lnTo>
                <a:lnTo>
                  <a:pt x="8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9"/>
          <p:cNvGrpSpPr/>
          <p:nvPr/>
        </p:nvGrpSpPr>
        <p:grpSpPr>
          <a:xfrm rot="-5400000">
            <a:off x="7650474" y="1206457"/>
            <a:ext cx="2255540" cy="373950"/>
            <a:chOff x="739249" y="-2659143"/>
            <a:chExt cx="2255540" cy="373950"/>
          </a:xfrm>
        </p:grpSpPr>
        <p:sp>
          <p:nvSpPr>
            <p:cNvPr id="174" name="Google Shape;174;p9"/>
            <p:cNvSpPr/>
            <p:nvPr/>
          </p:nvSpPr>
          <p:spPr>
            <a:xfrm>
              <a:off x="739249" y="-2659143"/>
              <a:ext cx="410060" cy="373950"/>
            </a:xfrm>
            <a:custGeom>
              <a:avLst/>
              <a:gdLst/>
              <a:ahLst/>
              <a:cxnLst/>
              <a:rect l="l" t="t" r="r" b="b"/>
              <a:pathLst>
                <a:path w="7756" h="7073" extrusionOk="0">
                  <a:moveTo>
                    <a:pt x="7756"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1149256" y="-2659143"/>
              <a:ext cx="410113" cy="373950"/>
            </a:xfrm>
            <a:custGeom>
              <a:avLst/>
              <a:gdLst/>
              <a:ahLst/>
              <a:cxnLst/>
              <a:rect l="l" t="t" r="r" b="b"/>
              <a:pathLst>
                <a:path w="7757" h="7073" extrusionOk="0">
                  <a:moveTo>
                    <a:pt x="7757"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1559316" y="-2659143"/>
              <a:ext cx="410060" cy="373950"/>
            </a:xfrm>
            <a:custGeom>
              <a:avLst/>
              <a:gdLst/>
              <a:ahLst/>
              <a:cxnLst/>
              <a:rect l="l" t="t" r="r" b="b"/>
              <a:pathLst>
                <a:path w="7756" h="7073" extrusionOk="0">
                  <a:moveTo>
                    <a:pt x="7756"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1969323" y="-2659143"/>
              <a:ext cx="410113" cy="373950"/>
            </a:xfrm>
            <a:custGeom>
              <a:avLst/>
              <a:gdLst/>
              <a:ahLst/>
              <a:cxnLst/>
              <a:rect l="l" t="t" r="r" b="b"/>
              <a:pathLst>
                <a:path w="7757" h="7073" extrusionOk="0">
                  <a:moveTo>
                    <a:pt x="7757"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2379383" y="-2659143"/>
              <a:ext cx="410694" cy="373950"/>
            </a:xfrm>
            <a:custGeom>
              <a:avLst/>
              <a:gdLst/>
              <a:ahLst/>
              <a:cxnLst/>
              <a:rect l="l" t="t" r="r" b="b"/>
              <a:pathLst>
                <a:path w="7768" h="7073" extrusionOk="0">
                  <a:moveTo>
                    <a:pt x="7767"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944544" y="-2659143"/>
              <a:ext cx="410113" cy="373950"/>
            </a:xfrm>
            <a:custGeom>
              <a:avLst/>
              <a:gdLst/>
              <a:ahLst/>
              <a:cxnLst/>
              <a:rect l="l" t="t" r="r" b="b"/>
              <a:pathLst>
                <a:path w="7757" h="7073" extrusionOk="0">
                  <a:moveTo>
                    <a:pt x="7756" y="1"/>
                  </a:moveTo>
                  <a:lnTo>
                    <a:pt x="5424" y="1"/>
                  </a:lnTo>
                  <a:lnTo>
                    <a:pt x="0" y="7072"/>
                  </a:lnTo>
                  <a:lnTo>
                    <a:pt x="2322"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1354603" y="-2659143"/>
              <a:ext cx="410060" cy="373950"/>
            </a:xfrm>
            <a:custGeom>
              <a:avLst/>
              <a:gdLst/>
              <a:ahLst/>
              <a:cxnLst/>
              <a:rect l="l" t="t" r="r" b="b"/>
              <a:pathLst>
                <a:path w="7756" h="7073" extrusionOk="0">
                  <a:moveTo>
                    <a:pt x="7756" y="1"/>
                  </a:moveTo>
                  <a:lnTo>
                    <a:pt x="5424" y="1"/>
                  </a:lnTo>
                  <a:lnTo>
                    <a:pt x="0" y="7072"/>
                  </a:lnTo>
                  <a:lnTo>
                    <a:pt x="2321"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1764610" y="-2659143"/>
              <a:ext cx="410113" cy="373950"/>
            </a:xfrm>
            <a:custGeom>
              <a:avLst/>
              <a:gdLst/>
              <a:ahLst/>
              <a:cxnLst/>
              <a:rect l="l" t="t" r="r" b="b"/>
              <a:pathLst>
                <a:path w="7757" h="7073" extrusionOk="0">
                  <a:moveTo>
                    <a:pt x="7757" y="1"/>
                  </a:moveTo>
                  <a:lnTo>
                    <a:pt x="5425" y="1"/>
                  </a:lnTo>
                  <a:lnTo>
                    <a:pt x="1" y="7072"/>
                  </a:lnTo>
                  <a:lnTo>
                    <a:pt x="2322"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2174670" y="-2659143"/>
              <a:ext cx="410060" cy="373950"/>
            </a:xfrm>
            <a:custGeom>
              <a:avLst/>
              <a:gdLst/>
              <a:ahLst/>
              <a:cxnLst/>
              <a:rect l="l" t="t" r="r" b="b"/>
              <a:pathLst>
                <a:path w="7756" h="7073" extrusionOk="0">
                  <a:moveTo>
                    <a:pt x="7756" y="1"/>
                  </a:moveTo>
                  <a:lnTo>
                    <a:pt x="5424" y="1"/>
                  </a:lnTo>
                  <a:lnTo>
                    <a:pt x="1" y="7072"/>
                  </a:lnTo>
                  <a:lnTo>
                    <a:pt x="2321"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2584677" y="-2659143"/>
              <a:ext cx="410113" cy="373950"/>
            </a:xfrm>
            <a:custGeom>
              <a:avLst/>
              <a:gdLst/>
              <a:ahLst/>
              <a:cxnLst/>
              <a:rect l="l" t="t" r="r" b="b"/>
              <a:pathLst>
                <a:path w="7757" h="7073" extrusionOk="0">
                  <a:moveTo>
                    <a:pt x="7757" y="1"/>
                  </a:moveTo>
                  <a:lnTo>
                    <a:pt x="5435" y="1"/>
                  </a:lnTo>
                  <a:lnTo>
                    <a:pt x="1" y="7072"/>
                  </a:lnTo>
                  <a:lnTo>
                    <a:pt x="2333" y="70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4"/>
        <p:cNvGrpSpPr/>
        <p:nvPr/>
      </p:nvGrpSpPr>
      <p:grpSpPr>
        <a:xfrm>
          <a:off x="0" y="0"/>
          <a:ext cx="0" cy="0"/>
          <a:chOff x="0" y="0"/>
          <a:chExt cx="0" cy="0"/>
        </a:xfrm>
      </p:grpSpPr>
      <p:sp>
        <p:nvSpPr>
          <p:cNvPr id="185" name="Google Shape;185;p10"/>
          <p:cNvSpPr>
            <a:spLocks noGrp="1"/>
          </p:cNvSpPr>
          <p:nvPr>
            <p:ph type="pic" idx="2"/>
          </p:nvPr>
        </p:nvSpPr>
        <p:spPr>
          <a:xfrm>
            <a:off x="0" y="0"/>
            <a:ext cx="9144000" cy="4587000"/>
          </a:xfrm>
          <a:prstGeom prst="rect">
            <a:avLst/>
          </a:prstGeom>
          <a:noFill/>
          <a:ln>
            <a:noFill/>
          </a:ln>
        </p:spPr>
      </p:sp>
      <p:sp>
        <p:nvSpPr>
          <p:cNvPr id="186" name="Google Shape;186;p10"/>
          <p:cNvSpPr/>
          <p:nvPr/>
        </p:nvSpPr>
        <p:spPr>
          <a:xfrm>
            <a:off x="0" y="4604000"/>
            <a:ext cx="91440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7" name="Google Shape;187;p10"/>
          <p:cNvSpPr txBox="1">
            <a:spLocks noGrp="1"/>
          </p:cNvSpPr>
          <p:nvPr>
            <p:ph type="title"/>
          </p:nvPr>
        </p:nvSpPr>
        <p:spPr>
          <a:xfrm>
            <a:off x="720000" y="401445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88" name="Google Shape;188;p10"/>
          <p:cNvSpPr/>
          <p:nvPr/>
        </p:nvSpPr>
        <p:spPr>
          <a:xfrm rot="10800000">
            <a:off x="103188" y="4603990"/>
            <a:ext cx="475671" cy="475724"/>
          </a:xfrm>
          <a:custGeom>
            <a:avLst/>
            <a:gdLst/>
            <a:ahLst/>
            <a:cxnLst/>
            <a:rect l="l" t="t" r="r" b="b"/>
            <a:pathLst>
              <a:path w="8997" h="8998" extrusionOk="0">
                <a:moveTo>
                  <a:pt x="8355" y="376"/>
                </a:moveTo>
                <a:lnTo>
                  <a:pt x="4504" y="4237"/>
                </a:lnTo>
                <a:lnTo>
                  <a:pt x="642" y="376"/>
                </a:lnTo>
                <a:close/>
                <a:moveTo>
                  <a:pt x="375" y="643"/>
                </a:moveTo>
                <a:lnTo>
                  <a:pt x="4237" y="4494"/>
                </a:lnTo>
                <a:lnTo>
                  <a:pt x="375" y="8356"/>
                </a:lnTo>
                <a:lnTo>
                  <a:pt x="375" y="643"/>
                </a:lnTo>
                <a:close/>
                <a:moveTo>
                  <a:pt x="8623" y="643"/>
                </a:moveTo>
                <a:lnTo>
                  <a:pt x="8623" y="8356"/>
                </a:lnTo>
                <a:lnTo>
                  <a:pt x="4772" y="4494"/>
                </a:lnTo>
                <a:lnTo>
                  <a:pt x="8623" y="643"/>
                </a:lnTo>
                <a:close/>
                <a:moveTo>
                  <a:pt x="4504" y="4762"/>
                </a:moveTo>
                <a:lnTo>
                  <a:pt x="8355" y="8623"/>
                </a:lnTo>
                <a:lnTo>
                  <a:pt x="642" y="8623"/>
                </a:lnTo>
                <a:lnTo>
                  <a:pt x="4504" y="4762"/>
                </a:lnTo>
                <a:close/>
                <a:moveTo>
                  <a:pt x="1" y="1"/>
                </a:moveTo>
                <a:lnTo>
                  <a:pt x="1" y="8998"/>
                </a:lnTo>
                <a:lnTo>
                  <a:pt x="8997" y="8998"/>
                </a:lnTo>
                <a:lnTo>
                  <a:pt x="8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0"/>
          <p:cNvGrpSpPr/>
          <p:nvPr/>
        </p:nvGrpSpPr>
        <p:grpSpPr>
          <a:xfrm rot="10800000">
            <a:off x="8617439" y="7"/>
            <a:ext cx="360386" cy="1441373"/>
            <a:chOff x="125830" y="1513767"/>
            <a:chExt cx="430415" cy="1721659"/>
          </a:xfrm>
        </p:grpSpPr>
        <p:sp>
          <p:nvSpPr>
            <p:cNvPr id="190" name="Google Shape;190;p10"/>
            <p:cNvSpPr/>
            <p:nvPr/>
          </p:nvSpPr>
          <p:spPr>
            <a:xfrm>
              <a:off x="125830" y="1513767"/>
              <a:ext cx="430415" cy="430415"/>
            </a:xfrm>
            <a:custGeom>
              <a:avLst/>
              <a:gdLst/>
              <a:ahLst/>
              <a:cxnLst/>
              <a:rect l="l" t="t" r="r" b="b"/>
              <a:pathLst>
                <a:path w="8141" h="8141" extrusionOk="0">
                  <a:moveTo>
                    <a:pt x="8141" y="4065"/>
                  </a:moveTo>
                  <a:lnTo>
                    <a:pt x="4076" y="0"/>
                  </a:lnTo>
                  <a:lnTo>
                    <a:pt x="1" y="4065"/>
                  </a:lnTo>
                  <a:lnTo>
                    <a:pt x="1" y="8141"/>
                  </a:lnTo>
                  <a:lnTo>
                    <a:pt x="4076" y="4065"/>
                  </a:lnTo>
                  <a:lnTo>
                    <a:pt x="8141" y="81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a:off x="125830" y="1944129"/>
              <a:ext cx="430415" cy="430468"/>
            </a:xfrm>
            <a:custGeom>
              <a:avLst/>
              <a:gdLst/>
              <a:ahLst/>
              <a:cxnLst/>
              <a:rect l="l" t="t" r="r" b="b"/>
              <a:pathLst>
                <a:path w="8141" h="8142" extrusionOk="0">
                  <a:moveTo>
                    <a:pt x="8141" y="4066"/>
                  </a:moveTo>
                  <a:lnTo>
                    <a:pt x="4076" y="1"/>
                  </a:lnTo>
                  <a:lnTo>
                    <a:pt x="1" y="4066"/>
                  </a:lnTo>
                  <a:lnTo>
                    <a:pt x="1" y="8142"/>
                  </a:lnTo>
                  <a:lnTo>
                    <a:pt x="4076" y="4066"/>
                  </a:lnTo>
                  <a:lnTo>
                    <a:pt x="8141" y="814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a:off x="125830" y="2374544"/>
              <a:ext cx="430415" cy="430415"/>
            </a:xfrm>
            <a:custGeom>
              <a:avLst/>
              <a:gdLst/>
              <a:ahLst/>
              <a:cxnLst/>
              <a:rect l="l" t="t" r="r" b="b"/>
              <a:pathLst>
                <a:path w="8141" h="8141" extrusionOk="0">
                  <a:moveTo>
                    <a:pt x="8141" y="4066"/>
                  </a:moveTo>
                  <a:lnTo>
                    <a:pt x="4076" y="1"/>
                  </a:lnTo>
                  <a:lnTo>
                    <a:pt x="1" y="4066"/>
                  </a:lnTo>
                  <a:lnTo>
                    <a:pt x="1" y="8141"/>
                  </a:lnTo>
                  <a:lnTo>
                    <a:pt x="4076" y="4066"/>
                  </a:lnTo>
                  <a:lnTo>
                    <a:pt x="8141" y="814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a:off x="125830" y="2804905"/>
              <a:ext cx="430415" cy="430520"/>
            </a:xfrm>
            <a:custGeom>
              <a:avLst/>
              <a:gdLst/>
              <a:ahLst/>
              <a:cxnLst/>
              <a:rect l="l" t="t" r="r" b="b"/>
              <a:pathLst>
                <a:path w="8141" h="8143" extrusionOk="0">
                  <a:moveTo>
                    <a:pt x="8141" y="4066"/>
                  </a:moveTo>
                  <a:lnTo>
                    <a:pt x="4076" y="1"/>
                  </a:lnTo>
                  <a:lnTo>
                    <a:pt x="1" y="4066"/>
                  </a:lnTo>
                  <a:lnTo>
                    <a:pt x="1" y="8142"/>
                  </a:lnTo>
                  <a:lnTo>
                    <a:pt x="4076" y="4066"/>
                  </a:lnTo>
                  <a:lnTo>
                    <a:pt x="8141" y="814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10"/>
          <p:cNvSpPr/>
          <p:nvPr/>
        </p:nvSpPr>
        <p:spPr>
          <a:xfrm rot="10800000">
            <a:off x="103199" y="177322"/>
            <a:ext cx="713798" cy="746577"/>
          </a:xfrm>
          <a:custGeom>
            <a:avLst/>
            <a:gdLst/>
            <a:ahLst/>
            <a:cxnLst/>
            <a:rect l="l" t="t" r="r" b="b"/>
            <a:pathLst>
              <a:path w="13501" h="14121" extrusionOk="0">
                <a:moveTo>
                  <a:pt x="13126" y="374"/>
                </a:moveTo>
                <a:lnTo>
                  <a:pt x="13126" y="13746"/>
                </a:lnTo>
                <a:lnTo>
                  <a:pt x="375" y="13746"/>
                </a:lnTo>
                <a:lnTo>
                  <a:pt x="375" y="11371"/>
                </a:lnTo>
                <a:lnTo>
                  <a:pt x="10869" y="11371"/>
                </a:lnTo>
                <a:lnTo>
                  <a:pt x="10869" y="374"/>
                </a:lnTo>
                <a:close/>
                <a:moveTo>
                  <a:pt x="10495" y="0"/>
                </a:moveTo>
                <a:lnTo>
                  <a:pt x="10495" y="10997"/>
                </a:lnTo>
                <a:lnTo>
                  <a:pt x="0" y="10997"/>
                </a:lnTo>
                <a:lnTo>
                  <a:pt x="0" y="14121"/>
                </a:lnTo>
                <a:lnTo>
                  <a:pt x="13500" y="14121"/>
                </a:lnTo>
                <a:lnTo>
                  <a:pt x="13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5"/>
          <p:cNvSpPr txBox="1">
            <a:spLocks noGrp="1"/>
          </p:cNvSpPr>
          <p:nvPr>
            <p:ph type="ctrTitle"/>
          </p:nvPr>
        </p:nvSpPr>
        <p:spPr>
          <a:xfrm>
            <a:off x="1376025" y="961650"/>
            <a:ext cx="639210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700" dirty="0"/>
              <a:t>Selective Unlearning in Face Recognition</a:t>
            </a:r>
            <a:endParaRPr sz="3700" dirty="0"/>
          </a:p>
        </p:txBody>
      </p:sp>
      <p:sp>
        <p:nvSpPr>
          <p:cNvPr id="467" name="Google Shape;467;p25"/>
          <p:cNvSpPr txBox="1">
            <a:spLocks noGrp="1"/>
          </p:cNvSpPr>
          <p:nvPr>
            <p:ph type="subTitle" idx="1"/>
          </p:nvPr>
        </p:nvSpPr>
        <p:spPr>
          <a:xfrm>
            <a:off x="1375950" y="2571750"/>
            <a:ext cx="63921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Forgetting Faces without Sacrificing Accuracy</a:t>
            </a:r>
            <a:endParaRPr dirty="0"/>
          </a:p>
        </p:txBody>
      </p:sp>
      <p:sp>
        <p:nvSpPr>
          <p:cNvPr id="468" name="Google Shape;468;p25"/>
          <p:cNvSpPr/>
          <p:nvPr/>
        </p:nvSpPr>
        <p:spPr>
          <a:xfrm>
            <a:off x="7707452" y="3870382"/>
            <a:ext cx="360362" cy="360309"/>
          </a:xfrm>
          <a:custGeom>
            <a:avLst/>
            <a:gdLst/>
            <a:ahLst/>
            <a:cxnLst/>
            <a:rect l="l" t="t" r="r" b="b"/>
            <a:pathLst>
              <a:path w="6816" h="6815" extrusionOk="0">
                <a:moveTo>
                  <a:pt x="1" y="0"/>
                </a:moveTo>
                <a:lnTo>
                  <a:pt x="1" y="1369"/>
                </a:lnTo>
                <a:lnTo>
                  <a:pt x="4493" y="1369"/>
                </a:lnTo>
                <a:lnTo>
                  <a:pt x="1" y="5852"/>
                </a:lnTo>
                <a:lnTo>
                  <a:pt x="974" y="6815"/>
                </a:lnTo>
                <a:lnTo>
                  <a:pt x="5456" y="2332"/>
                </a:lnTo>
                <a:lnTo>
                  <a:pt x="5456" y="6815"/>
                </a:lnTo>
                <a:lnTo>
                  <a:pt x="6815" y="6815"/>
                </a:lnTo>
                <a:lnTo>
                  <a:pt x="68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25"/>
          <p:cNvGrpSpPr/>
          <p:nvPr/>
        </p:nvGrpSpPr>
        <p:grpSpPr>
          <a:xfrm>
            <a:off x="1872322" y="279596"/>
            <a:ext cx="5399507" cy="519818"/>
            <a:chOff x="-1943216" y="3950083"/>
            <a:chExt cx="5399507" cy="519818"/>
          </a:xfrm>
        </p:grpSpPr>
        <p:sp>
          <p:nvSpPr>
            <p:cNvPr id="470" name="Google Shape;470;p25"/>
            <p:cNvSpPr/>
            <p:nvPr/>
          </p:nvSpPr>
          <p:spPr>
            <a:xfrm>
              <a:off x="561078" y="3950083"/>
              <a:ext cx="548685" cy="519818"/>
            </a:xfrm>
            <a:custGeom>
              <a:avLst/>
              <a:gdLst/>
              <a:ahLst/>
              <a:cxnLst/>
              <a:rect l="l" t="t" r="r" b="b"/>
              <a:pathLst>
                <a:path w="10378" h="9832" extrusionOk="0">
                  <a:moveTo>
                    <a:pt x="9842" y="1"/>
                  </a:moveTo>
                  <a:lnTo>
                    <a:pt x="1" y="9832"/>
                  </a:lnTo>
                  <a:lnTo>
                    <a:pt x="536"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5"/>
            <p:cNvSpPr/>
            <p:nvPr/>
          </p:nvSpPr>
          <p:spPr>
            <a:xfrm>
              <a:off x="3356103" y="4369765"/>
              <a:ext cx="100189" cy="100136"/>
            </a:xfrm>
            <a:custGeom>
              <a:avLst/>
              <a:gdLst/>
              <a:ahLst/>
              <a:cxnLst/>
              <a:rect l="l" t="t" r="r" b="b"/>
              <a:pathLst>
                <a:path w="1895" h="1894" extrusionOk="0">
                  <a:moveTo>
                    <a:pt x="1895" y="0"/>
                  </a:moveTo>
                  <a:lnTo>
                    <a:pt x="1" y="1894"/>
                  </a:lnTo>
                  <a:lnTo>
                    <a:pt x="525" y="1894"/>
                  </a:lnTo>
                  <a:lnTo>
                    <a:pt x="1895" y="535"/>
                  </a:lnTo>
                  <a:lnTo>
                    <a:pt x="18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a:off x="250625" y="3950083"/>
              <a:ext cx="548050" cy="519818"/>
            </a:xfrm>
            <a:custGeom>
              <a:avLst/>
              <a:gdLst/>
              <a:ahLst/>
              <a:cxnLst/>
              <a:rect l="l" t="t" r="r" b="b"/>
              <a:pathLst>
                <a:path w="10366"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a:off x="3045650" y="4059260"/>
              <a:ext cx="410641" cy="410641"/>
            </a:xfrm>
            <a:custGeom>
              <a:avLst/>
              <a:gdLst/>
              <a:ahLst/>
              <a:cxnLst/>
              <a:rect l="l" t="t" r="r" b="b"/>
              <a:pathLst>
                <a:path w="7767" h="7767" extrusionOk="0">
                  <a:moveTo>
                    <a:pt x="7767" y="1"/>
                  </a:moveTo>
                  <a:lnTo>
                    <a:pt x="0" y="7767"/>
                  </a:lnTo>
                  <a:lnTo>
                    <a:pt x="524" y="7767"/>
                  </a:lnTo>
                  <a:lnTo>
                    <a:pt x="7767" y="536"/>
                  </a:lnTo>
                  <a:lnTo>
                    <a:pt x="77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a:off x="-59881" y="3950083"/>
              <a:ext cx="548103" cy="519818"/>
            </a:xfrm>
            <a:custGeom>
              <a:avLst/>
              <a:gdLst/>
              <a:ahLst/>
              <a:cxnLst/>
              <a:rect l="l" t="t" r="r" b="b"/>
              <a:pathLst>
                <a:path w="10367"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a:off x="2735145" y="3950083"/>
              <a:ext cx="548103" cy="519818"/>
            </a:xfrm>
            <a:custGeom>
              <a:avLst/>
              <a:gdLst/>
              <a:ahLst/>
              <a:cxnLst/>
              <a:rect l="l" t="t" r="r" b="b"/>
              <a:pathLst>
                <a:path w="10367" h="9832" extrusionOk="0">
                  <a:moveTo>
                    <a:pt x="9831" y="1"/>
                  </a:moveTo>
                  <a:lnTo>
                    <a:pt x="0" y="9832"/>
                  </a:lnTo>
                  <a:lnTo>
                    <a:pt x="52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370386" y="3950083"/>
              <a:ext cx="548050" cy="519818"/>
            </a:xfrm>
            <a:custGeom>
              <a:avLst/>
              <a:gdLst/>
              <a:ahLst/>
              <a:cxnLst/>
              <a:rect l="l" t="t" r="r" b="b"/>
              <a:pathLst>
                <a:path w="10366" h="9832" extrusionOk="0">
                  <a:moveTo>
                    <a:pt x="9842" y="1"/>
                  </a:moveTo>
                  <a:lnTo>
                    <a:pt x="1" y="9832"/>
                  </a:lnTo>
                  <a:lnTo>
                    <a:pt x="536"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2424639" y="3950083"/>
              <a:ext cx="548050" cy="519818"/>
            </a:xfrm>
            <a:custGeom>
              <a:avLst/>
              <a:gdLst/>
              <a:ahLst/>
              <a:cxnLst/>
              <a:rect l="l" t="t" r="r" b="b"/>
              <a:pathLst>
                <a:path w="10366" h="9832" extrusionOk="0">
                  <a:moveTo>
                    <a:pt x="9831" y="1"/>
                  </a:moveTo>
                  <a:lnTo>
                    <a:pt x="1" y="9832"/>
                  </a:lnTo>
                  <a:lnTo>
                    <a:pt x="524"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680892" y="3950083"/>
              <a:ext cx="548103" cy="519818"/>
            </a:xfrm>
            <a:custGeom>
              <a:avLst/>
              <a:gdLst/>
              <a:ahLst/>
              <a:cxnLst/>
              <a:rect l="l" t="t" r="r" b="b"/>
              <a:pathLst>
                <a:path w="10367" h="9832" extrusionOk="0">
                  <a:moveTo>
                    <a:pt x="9842" y="1"/>
                  </a:moveTo>
                  <a:lnTo>
                    <a:pt x="0" y="9832"/>
                  </a:lnTo>
                  <a:lnTo>
                    <a:pt x="53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2114134" y="3950083"/>
              <a:ext cx="548103" cy="519818"/>
            </a:xfrm>
            <a:custGeom>
              <a:avLst/>
              <a:gdLst/>
              <a:ahLst/>
              <a:cxnLst/>
              <a:rect l="l" t="t" r="r" b="b"/>
              <a:pathLst>
                <a:path w="10367" h="9832" extrusionOk="0">
                  <a:moveTo>
                    <a:pt x="9832" y="1"/>
                  </a:moveTo>
                  <a:lnTo>
                    <a:pt x="0" y="9832"/>
                  </a:lnTo>
                  <a:lnTo>
                    <a:pt x="52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a:off x="-991397" y="3950083"/>
              <a:ext cx="548103" cy="519818"/>
            </a:xfrm>
            <a:custGeom>
              <a:avLst/>
              <a:gdLst/>
              <a:ahLst/>
              <a:cxnLst/>
              <a:rect l="l" t="t" r="r" b="b"/>
              <a:pathLst>
                <a:path w="10367" h="9832" extrusionOk="0">
                  <a:moveTo>
                    <a:pt x="9843" y="1"/>
                  </a:moveTo>
                  <a:lnTo>
                    <a:pt x="1" y="9832"/>
                  </a:lnTo>
                  <a:lnTo>
                    <a:pt x="536"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1803681" y="3950083"/>
              <a:ext cx="548050" cy="519818"/>
            </a:xfrm>
            <a:custGeom>
              <a:avLst/>
              <a:gdLst/>
              <a:ahLst/>
              <a:cxnLst/>
              <a:rect l="l" t="t" r="r" b="b"/>
              <a:pathLst>
                <a:path w="10366" h="9832" extrusionOk="0">
                  <a:moveTo>
                    <a:pt x="9830" y="1"/>
                  </a:moveTo>
                  <a:lnTo>
                    <a:pt x="0" y="9832"/>
                  </a:lnTo>
                  <a:lnTo>
                    <a:pt x="524" y="9832"/>
                  </a:lnTo>
                  <a:lnTo>
                    <a:pt x="103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1301903" y="3950083"/>
              <a:ext cx="548103" cy="519818"/>
            </a:xfrm>
            <a:custGeom>
              <a:avLst/>
              <a:gdLst/>
              <a:ahLst/>
              <a:cxnLst/>
              <a:rect l="l" t="t" r="r" b="b"/>
              <a:pathLst>
                <a:path w="10367" h="9832" extrusionOk="0">
                  <a:moveTo>
                    <a:pt x="9842" y="1"/>
                  </a:moveTo>
                  <a:lnTo>
                    <a:pt x="1" y="9832"/>
                  </a:lnTo>
                  <a:lnTo>
                    <a:pt x="536"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1493123" y="3950083"/>
              <a:ext cx="548103" cy="519818"/>
            </a:xfrm>
            <a:custGeom>
              <a:avLst/>
              <a:gdLst/>
              <a:ahLst/>
              <a:cxnLst/>
              <a:rect l="l" t="t" r="r" b="b"/>
              <a:pathLst>
                <a:path w="10367" h="9832" extrusionOk="0">
                  <a:moveTo>
                    <a:pt x="9832" y="1"/>
                  </a:moveTo>
                  <a:lnTo>
                    <a:pt x="1" y="9832"/>
                  </a:lnTo>
                  <a:lnTo>
                    <a:pt x="525" y="9832"/>
                  </a:lnTo>
                  <a:lnTo>
                    <a:pt x="10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a:off x="-1612355" y="3950083"/>
              <a:ext cx="548050" cy="519818"/>
            </a:xfrm>
            <a:custGeom>
              <a:avLst/>
              <a:gdLst/>
              <a:ahLst/>
              <a:cxnLst/>
              <a:rect l="l" t="t" r="r" b="b"/>
              <a:pathLst>
                <a:path w="10366"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a:off x="1182089" y="3950083"/>
              <a:ext cx="548632" cy="519818"/>
            </a:xfrm>
            <a:custGeom>
              <a:avLst/>
              <a:gdLst/>
              <a:ahLst/>
              <a:cxnLst/>
              <a:rect l="l" t="t" r="r" b="b"/>
              <a:pathLst>
                <a:path w="10377" h="9832" extrusionOk="0">
                  <a:moveTo>
                    <a:pt x="9842" y="1"/>
                  </a:moveTo>
                  <a:lnTo>
                    <a:pt x="0" y="9832"/>
                  </a:lnTo>
                  <a:lnTo>
                    <a:pt x="535"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1922861" y="3950083"/>
              <a:ext cx="548103" cy="519818"/>
            </a:xfrm>
            <a:custGeom>
              <a:avLst/>
              <a:gdLst/>
              <a:ahLst/>
              <a:cxnLst/>
              <a:rect l="l" t="t" r="r" b="b"/>
              <a:pathLst>
                <a:path w="10367" h="9832" extrusionOk="0">
                  <a:moveTo>
                    <a:pt x="9842" y="1"/>
                  </a:moveTo>
                  <a:lnTo>
                    <a:pt x="0" y="9832"/>
                  </a:lnTo>
                  <a:lnTo>
                    <a:pt x="535" y="9832"/>
                  </a:lnTo>
                  <a:lnTo>
                    <a:pt x="10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871583" y="3950083"/>
              <a:ext cx="548685" cy="519818"/>
            </a:xfrm>
            <a:custGeom>
              <a:avLst/>
              <a:gdLst/>
              <a:ahLst/>
              <a:cxnLst/>
              <a:rect l="l" t="t" r="r" b="b"/>
              <a:pathLst>
                <a:path w="10378" h="9832" extrusionOk="0">
                  <a:moveTo>
                    <a:pt x="9842" y="1"/>
                  </a:moveTo>
                  <a:lnTo>
                    <a:pt x="1" y="9832"/>
                  </a:lnTo>
                  <a:lnTo>
                    <a:pt x="536" y="9832"/>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1943216" y="3950083"/>
              <a:ext cx="257900" cy="257953"/>
            </a:xfrm>
            <a:custGeom>
              <a:avLst/>
              <a:gdLst/>
              <a:ahLst/>
              <a:cxnLst/>
              <a:rect l="l" t="t" r="r" b="b"/>
              <a:pathLst>
                <a:path w="4878" h="4879" extrusionOk="0">
                  <a:moveTo>
                    <a:pt x="4343" y="1"/>
                  </a:moveTo>
                  <a:lnTo>
                    <a:pt x="0" y="4344"/>
                  </a:lnTo>
                  <a:lnTo>
                    <a:pt x="0" y="4879"/>
                  </a:lnTo>
                  <a:lnTo>
                    <a:pt x="4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25"/>
          <p:cNvSpPr txBox="1"/>
          <p:nvPr/>
        </p:nvSpPr>
        <p:spPr>
          <a:xfrm>
            <a:off x="1739541" y="2995851"/>
            <a:ext cx="5822833" cy="12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ldrich"/>
                <a:ea typeface="Aldrich"/>
                <a:cs typeface="Aldrich"/>
                <a:sym typeface="Aldrich"/>
              </a:rPr>
              <a:t>Authors </a:t>
            </a:r>
          </a:p>
          <a:p>
            <a:pPr marL="0" lvl="0" indent="0" algn="ctr" rtl="0">
              <a:spcBef>
                <a:spcPts val="0"/>
              </a:spcBef>
              <a:spcAft>
                <a:spcPts val="0"/>
              </a:spcAft>
              <a:buNone/>
            </a:pPr>
            <a:endParaRPr b="1" dirty="0">
              <a:latin typeface="Aldrich"/>
              <a:ea typeface="Aldrich"/>
              <a:cs typeface="Aldrich"/>
              <a:sym typeface="Aldrich"/>
            </a:endParaRPr>
          </a:p>
          <a:p>
            <a:pPr marL="139700" lvl="0" algn="l" rtl="0">
              <a:spcBef>
                <a:spcPts val="0"/>
              </a:spcBef>
              <a:spcAft>
                <a:spcPts val="0"/>
              </a:spcAft>
              <a:buSzPts val="1400"/>
            </a:pPr>
            <a:r>
              <a:rPr lang="en" dirty="0">
                <a:latin typeface="Lato"/>
                <a:ea typeface="Lato"/>
                <a:cs typeface="Lato"/>
                <a:sym typeface="Lato"/>
              </a:rPr>
              <a:t>Adithyan M Nair	                    - 	AM.EN.U4AIE20105</a:t>
            </a:r>
            <a:endParaRPr dirty="0">
              <a:latin typeface="Lato"/>
              <a:ea typeface="Lato"/>
              <a:cs typeface="Lato"/>
              <a:sym typeface="Lato"/>
            </a:endParaRPr>
          </a:p>
          <a:p>
            <a:pPr marL="139700" lvl="0" algn="l" rtl="0">
              <a:spcBef>
                <a:spcPts val="0"/>
              </a:spcBef>
              <a:spcAft>
                <a:spcPts val="0"/>
              </a:spcAft>
              <a:buSzPts val="1400"/>
            </a:pPr>
            <a:r>
              <a:rPr lang="en" dirty="0">
                <a:latin typeface="Lato"/>
                <a:ea typeface="Lato"/>
                <a:cs typeface="Lato"/>
                <a:sym typeface="Lato"/>
              </a:rPr>
              <a:t>Akshit Sudheer Kumar 	-                  AM.EN.U4AIE20110</a:t>
            </a:r>
            <a:endParaRPr dirty="0">
              <a:latin typeface="Lato"/>
              <a:ea typeface="Lato"/>
              <a:cs typeface="Lato"/>
              <a:sym typeface="Lato"/>
            </a:endParaRPr>
          </a:p>
          <a:p>
            <a:pPr marL="139700" lvl="0" algn="l" rtl="0">
              <a:spcBef>
                <a:spcPts val="0"/>
              </a:spcBef>
              <a:spcAft>
                <a:spcPts val="0"/>
              </a:spcAft>
              <a:buSzPts val="1400"/>
            </a:pPr>
            <a:r>
              <a:rPr lang="en" dirty="0">
                <a:latin typeface="Lato"/>
                <a:ea typeface="Lato"/>
                <a:cs typeface="Lato"/>
                <a:sym typeface="Lato"/>
              </a:rPr>
              <a:t>Devakrishna Sanil Kumar 	-                  AM.EN.U4AIE20119</a:t>
            </a:r>
            <a:endParaRPr dirty="0">
              <a:latin typeface="Lato"/>
              <a:ea typeface="Lato"/>
              <a:cs typeface="Lato"/>
              <a:sym typeface="Lato"/>
            </a:endParaRPr>
          </a:p>
          <a:p>
            <a:pPr marL="139700" lvl="0" algn="l" rtl="0">
              <a:spcBef>
                <a:spcPts val="0"/>
              </a:spcBef>
              <a:spcAft>
                <a:spcPts val="0"/>
              </a:spcAft>
              <a:buSzPts val="1400"/>
            </a:pPr>
            <a:r>
              <a:rPr lang="en" dirty="0">
                <a:latin typeface="Lato"/>
                <a:ea typeface="Lato"/>
                <a:cs typeface="Lato"/>
                <a:sym typeface="Lato"/>
              </a:rPr>
              <a:t>Anjali T			-                  Project Guide</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Methodology</a:t>
            </a:r>
            <a:endParaRPr/>
          </a:p>
        </p:txBody>
      </p:sp>
      <p:sp>
        <p:nvSpPr>
          <p:cNvPr id="583" name="Google Shape;583;p34"/>
          <p:cNvSpPr txBox="1">
            <a:spLocks noGrp="1"/>
          </p:cNvSpPr>
          <p:nvPr>
            <p:ph type="subTitle" idx="1"/>
          </p:nvPr>
        </p:nvSpPr>
        <p:spPr>
          <a:xfrm>
            <a:off x="998450" y="1590425"/>
            <a:ext cx="3686100" cy="27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study employs a method that involves pointing all the images of the identity to be forgotten to a set containing random unknown faces and retraining the model, serving as a comparison method. The process is as follows:</a:t>
            </a:r>
            <a:endParaRPr/>
          </a:p>
          <a:p>
            <a:pPr marL="0" lvl="0" indent="0" algn="l" rtl="0">
              <a:spcBef>
                <a:spcPts val="0"/>
              </a:spcBef>
              <a:spcAft>
                <a:spcPts val="0"/>
              </a:spcAft>
              <a:buNone/>
            </a:pPr>
            <a:endParaRPr/>
          </a:p>
          <a:p>
            <a:pPr marL="0" lvl="0" indent="0" algn="l" rtl="0">
              <a:spcBef>
                <a:spcPts val="0"/>
              </a:spcBef>
              <a:spcAft>
                <a:spcPts val="0"/>
              </a:spcAft>
              <a:buNone/>
            </a:pPr>
            <a:r>
              <a:rPr lang="en" b="1"/>
              <a:t>1.  Model Training with Augmented Data:</a:t>
            </a:r>
            <a:endParaRPr b="1"/>
          </a:p>
          <a:p>
            <a:pPr marL="0" lvl="0" indent="0" algn="l" rtl="0">
              <a:spcBef>
                <a:spcPts val="0"/>
              </a:spcBef>
              <a:spcAft>
                <a:spcPts val="0"/>
              </a:spcAft>
              <a:buNone/>
            </a:pPr>
            <a:endParaRPr/>
          </a:p>
          <a:p>
            <a:pPr marL="0" lvl="0" indent="0" algn="l" rtl="0">
              <a:spcBef>
                <a:spcPts val="0"/>
              </a:spcBef>
              <a:spcAft>
                <a:spcPts val="0"/>
              </a:spcAft>
              <a:buNone/>
            </a:pPr>
            <a:r>
              <a:rPr lang="en"/>
              <a:t>Begin with the initial training of the face recognition model to recognize a set of target faces.</a:t>
            </a:r>
            <a:endParaRPr/>
          </a:p>
          <a:p>
            <a:pPr marL="0" lvl="0" indent="0" algn="l" rtl="0">
              <a:spcBef>
                <a:spcPts val="0"/>
              </a:spcBef>
              <a:spcAft>
                <a:spcPts val="0"/>
              </a:spcAft>
              <a:buNone/>
            </a:pPr>
            <a:r>
              <a:rPr lang="en"/>
              <a:t>The training dataset includes additional facial images that don't belong to the target set. These images are labeled as a generalized class or category encompassing all faces outside the target set.</a:t>
            </a:r>
            <a:endParaRPr/>
          </a:p>
          <a:p>
            <a:pPr marL="0" lvl="0" indent="0" algn="l" rtl="0">
              <a:spcBef>
                <a:spcPts val="0"/>
              </a:spcBef>
              <a:spcAft>
                <a:spcPts val="0"/>
              </a:spcAft>
              <a:buNone/>
            </a:pPr>
            <a:endParaRPr b="1"/>
          </a:p>
        </p:txBody>
      </p:sp>
      <p:sp>
        <p:nvSpPr>
          <p:cNvPr id="584" name="Google Shape;584;p34"/>
          <p:cNvSpPr/>
          <p:nvPr/>
        </p:nvSpPr>
        <p:spPr>
          <a:xfrm>
            <a:off x="998450" y="1017725"/>
            <a:ext cx="74256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85" name="Google Shape;585;p34"/>
          <p:cNvSpPr/>
          <p:nvPr/>
        </p:nvSpPr>
        <p:spPr>
          <a:xfrm>
            <a:off x="1101512" y="1133366"/>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86" name="Google Shape;586;p34"/>
          <p:cNvSpPr txBox="1">
            <a:spLocks noGrp="1"/>
          </p:cNvSpPr>
          <p:nvPr>
            <p:ph type="subTitle" idx="4"/>
          </p:nvPr>
        </p:nvSpPr>
        <p:spPr>
          <a:xfrm>
            <a:off x="1512225" y="1017713"/>
            <a:ext cx="3378600" cy="572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Comparison Method</a:t>
            </a:r>
            <a:endParaRPr>
              <a:solidFill>
                <a:schemeClr val="dk2"/>
              </a:solidFill>
            </a:endParaRPr>
          </a:p>
        </p:txBody>
      </p:sp>
      <p:pic>
        <p:nvPicPr>
          <p:cNvPr id="3" name="Picture 2" descr="A diagram of a process&#10;&#10;Description automatically generated">
            <a:extLst>
              <a:ext uri="{FF2B5EF4-FFF2-40B4-BE49-F238E27FC236}">
                <a16:creationId xmlns:a16="http://schemas.microsoft.com/office/drawing/2014/main" id="{917F1819-5ABF-A0BA-AEAF-6CDF55D09223}"/>
              </a:ext>
            </a:extLst>
          </p:cNvPr>
          <p:cNvPicPr>
            <a:picLocks noChangeAspect="1"/>
          </p:cNvPicPr>
          <p:nvPr/>
        </p:nvPicPr>
        <p:blipFill>
          <a:blip r:embed="rId3"/>
          <a:stretch>
            <a:fillRect/>
          </a:stretch>
        </p:blipFill>
        <p:spPr>
          <a:xfrm>
            <a:off x="4890825" y="1860961"/>
            <a:ext cx="4002081" cy="22648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Methodology</a:t>
            </a:r>
            <a:endParaRPr/>
          </a:p>
        </p:txBody>
      </p:sp>
      <p:sp>
        <p:nvSpPr>
          <p:cNvPr id="593" name="Google Shape;593;p35"/>
          <p:cNvSpPr txBox="1">
            <a:spLocks noGrp="1"/>
          </p:cNvSpPr>
          <p:nvPr>
            <p:ph type="subTitle" idx="1"/>
          </p:nvPr>
        </p:nvSpPr>
        <p:spPr>
          <a:xfrm>
            <a:off x="998450" y="1590425"/>
            <a:ext cx="3686100" cy="27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2. Unlearning Process:</a:t>
            </a:r>
            <a:endParaRPr dirty="0"/>
          </a:p>
          <a:p>
            <a:pPr marL="0" lvl="0" indent="0" algn="l" rtl="0">
              <a:spcBef>
                <a:spcPts val="0"/>
              </a:spcBef>
              <a:spcAft>
                <a:spcPts val="0"/>
              </a:spcAft>
              <a:buNone/>
            </a:pPr>
            <a:r>
              <a:rPr lang="en" dirty="0"/>
              <a:t>For the specific face that needs to be forgotten, modify the model's training label to point to the generalized class instead of the individual's identity. This step effectively "relabels" the to-be-forgotten face as an unfamiliar or generalized one.</a:t>
            </a:r>
            <a:endParaRPr lang="en-US" dirty="0"/>
          </a:p>
          <a:p>
            <a:pPr marL="0" lvl="0" indent="0" algn="l" rtl="0">
              <a:spcBef>
                <a:spcPts val="1000"/>
              </a:spcBef>
              <a:spcAft>
                <a:spcPts val="0"/>
              </a:spcAft>
              <a:buNone/>
            </a:pPr>
            <a:r>
              <a:rPr lang="en-US" b="1" dirty="0"/>
              <a:t>3. Unlearning Training:</a:t>
            </a:r>
          </a:p>
          <a:p>
            <a:pPr marL="0" lvl="0" indent="0" algn="l" rtl="0">
              <a:spcBef>
                <a:spcPts val="1000"/>
              </a:spcBef>
              <a:spcAft>
                <a:spcPts val="0"/>
              </a:spcAft>
              <a:buNone/>
            </a:pPr>
            <a:r>
              <a:rPr lang="en-US" dirty="0"/>
              <a:t> Retrain the model using the entire dataset, excluding the original target faces. During this phase, the model adjusts its recognition parameters to dissociate the specific face from the target faces. It also learns the grainy images, preserving the accuracy of the images that shouldn't be forgotten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b="1" dirty="0"/>
          </a:p>
          <a:p>
            <a:pPr marL="0" lvl="0" indent="0" algn="l" rtl="0">
              <a:spcBef>
                <a:spcPts val="0"/>
              </a:spcBef>
              <a:spcAft>
                <a:spcPts val="0"/>
              </a:spcAft>
              <a:buNone/>
            </a:pPr>
            <a:endParaRPr dirty="0"/>
          </a:p>
          <a:p>
            <a:pPr marL="0" lvl="0" indent="0" algn="l" rtl="0">
              <a:spcBef>
                <a:spcPts val="0"/>
              </a:spcBef>
              <a:spcAft>
                <a:spcPts val="0"/>
              </a:spcAft>
              <a:buNone/>
            </a:pPr>
            <a:endParaRPr b="1" dirty="0"/>
          </a:p>
          <a:p>
            <a:pPr marL="0" lvl="0" indent="0" algn="l" rtl="0">
              <a:spcBef>
                <a:spcPts val="0"/>
              </a:spcBef>
              <a:spcAft>
                <a:spcPts val="0"/>
              </a:spcAft>
              <a:buNone/>
            </a:pPr>
            <a:endParaRPr dirty="0"/>
          </a:p>
          <a:p>
            <a:pPr marL="0" lvl="0" indent="0" algn="l" rtl="0">
              <a:spcBef>
                <a:spcPts val="0"/>
              </a:spcBef>
              <a:spcAft>
                <a:spcPts val="0"/>
              </a:spcAft>
              <a:buNone/>
            </a:pPr>
            <a:endParaRPr b="1" dirty="0"/>
          </a:p>
        </p:txBody>
      </p:sp>
      <p:sp>
        <p:nvSpPr>
          <p:cNvPr id="594" name="Google Shape;594;p35"/>
          <p:cNvSpPr/>
          <p:nvPr/>
        </p:nvSpPr>
        <p:spPr>
          <a:xfrm>
            <a:off x="998450" y="1017725"/>
            <a:ext cx="74256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5" name="Google Shape;595;p35"/>
          <p:cNvSpPr/>
          <p:nvPr/>
        </p:nvSpPr>
        <p:spPr>
          <a:xfrm>
            <a:off x="1101512" y="1133366"/>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96" name="Google Shape;596;p35"/>
          <p:cNvSpPr txBox="1">
            <a:spLocks noGrp="1"/>
          </p:cNvSpPr>
          <p:nvPr>
            <p:ph type="subTitle" idx="4"/>
          </p:nvPr>
        </p:nvSpPr>
        <p:spPr>
          <a:xfrm>
            <a:off x="1512225" y="1017713"/>
            <a:ext cx="3378600" cy="572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Comparison Method</a:t>
            </a:r>
            <a:endParaRPr>
              <a:solidFill>
                <a:schemeClr val="dk2"/>
              </a:solidFill>
            </a:endParaRPr>
          </a:p>
        </p:txBody>
      </p:sp>
      <p:pic>
        <p:nvPicPr>
          <p:cNvPr id="2" name="Picture 1" descr="A diagram of a process&#10;&#10;Description automatically generated">
            <a:extLst>
              <a:ext uri="{FF2B5EF4-FFF2-40B4-BE49-F238E27FC236}">
                <a16:creationId xmlns:a16="http://schemas.microsoft.com/office/drawing/2014/main" id="{7B0E7B2F-D619-1C37-271F-070595408331}"/>
              </a:ext>
            </a:extLst>
          </p:cNvPr>
          <p:cNvPicPr>
            <a:picLocks noChangeAspect="1"/>
          </p:cNvPicPr>
          <p:nvPr/>
        </p:nvPicPr>
        <p:blipFill>
          <a:blip r:embed="rId3"/>
          <a:stretch>
            <a:fillRect/>
          </a:stretch>
        </p:blipFill>
        <p:spPr>
          <a:xfrm>
            <a:off x="4890825" y="1860961"/>
            <a:ext cx="4002081" cy="22648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7"/>
          <p:cNvSpPr txBox="1">
            <a:spLocks noGrp="1"/>
          </p:cNvSpPr>
          <p:nvPr>
            <p:ph type="title"/>
          </p:nvPr>
        </p:nvSpPr>
        <p:spPr>
          <a:xfrm>
            <a:off x="713225" y="3762200"/>
            <a:ext cx="52815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a:t>Experimental Analysis</a:t>
            </a:r>
            <a:endParaRPr sz="3300"/>
          </a:p>
        </p:txBody>
      </p:sp>
      <p:sp>
        <p:nvSpPr>
          <p:cNvPr id="613" name="Google Shape;613;p37"/>
          <p:cNvSpPr txBox="1">
            <a:spLocks noGrp="1"/>
          </p:cNvSpPr>
          <p:nvPr>
            <p:ph type="title" idx="2"/>
          </p:nvPr>
        </p:nvSpPr>
        <p:spPr>
          <a:xfrm>
            <a:off x="713225" y="2907250"/>
            <a:ext cx="3973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Experimental Analysis</a:t>
            </a:r>
            <a:endParaRPr/>
          </a:p>
        </p:txBody>
      </p:sp>
      <p:sp>
        <p:nvSpPr>
          <p:cNvPr id="619" name="Google Shape;619;p38"/>
          <p:cNvSpPr txBox="1">
            <a:spLocks noGrp="1"/>
          </p:cNvSpPr>
          <p:nvPr>
            <p:ph type="subTitle" idx="1"/>
          </p:nvPr>
        </p:nvSpPr>
        <p:spPr>
          <a:xfrm>
            <a:off x="998450" y="1590425"/>
            <a:ext cx="3686100" cy="27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For the unlearning experiment, the Face Recognition model used is the FaceNet model. In this model, the last layer has been replaced with a fully connected layer, and it has been fine-tuned to recognize the selected faces from the DigiFace Dataset. </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Fig. 3 illustrates the model's performance during the fine-tuning epochs, while Fig. 4 displays the performance of the model with no unlearning implemented.</a:t>
            </a:r>
            <a:endParaRPr sz="10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b="1"/>
          </a:p>
        </p:txBody>
      </p:sp>
      <p:sp>
        <p:nvSpPr>
          <p:cNvPr id="620" name="Google Shape;620;p38"/>
          <p:cNvSpPr/>
          <p:nvPr/>
        </p:nvSpPr>
        <p:spPr>
          <a:xfrm>
            <a:off x="998450" y="1017725"/>
            <a:ext cx="74256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21" name="Google Shape;621;p38"/>
          <p:cNvSpPr/>
          <p:nvPr/>
        </p:nvSpPr>
        <p:spPr>
          <a:xfrm>
            <a:off x="1101512" y="1133366"/>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2" name="Google Shape;622;p38"/>
          <p:cNvSpPr txBox="1">
            <a:spLocks noGrp="1"/>
          </p:cNvSpPr>
          <p:nvPr>
            <p:ph type="subTitle" idx="4"/>
          </p:nvPr>
        </p:nvSpPr>
        <p:spPr>
          <a:xfrm>
            <a:off x="1512225" y="1017713"/>
            <a:ext cx="3378600" cy="572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Phase 1: Face Recognition </a:t>
            </a:r>
            <a:endParaRPr>
              <a:solidFill>
                <a:schemeClr val="dk2"/>
              </a:solidFill>
            </a:endParaRPr>
          </a:p>
        </p:txBody>
      </p:sp>
      <p:pic>
        <p:nvPicPr>
          <p:cNvPr id="623" name="Google Shape;623;p38"/>
          <p:cNvPicPr preferRelativeResize="0"/>
          <p:nvPr/>
        </p:nvPicPr>
        <p:blipFill>
          <a:blip r:embed="rId3">
            <a:alphaModFix/>
          </a:blip>
          <a:stretch>
            <a:fillRect/>
          </a:stretch>
        </p:blipFill>
        <p:spPr>
          <a:xfrm>
            <a:off x="1101500" y="2927900"/>
            <a:ext cx="3522799" cy="1400025"/>
          </a:xfrm>
          <a:prstGeom prst="rect">
            <a:avLst/>
          </a:prstGeom>
          <a:noFill/>
          <a:ln>
            <a:noFill/>
          </a:ln>
        </p:spPr>
      </p:pic>
      <p:pic>
        <p:nvPicPr>
          <p:cNvPr id="624" name="Google Shape;624;p38"/>
          <p:cNvPicPr preferRelativeResize="0"/>
          <p:nvPr/>
        </p:nvPicPr>
        <p:blipFill>
          <a:blip r:embed="rId4">
            <a:alphaModFix/>
          </a:blip>
          <a:stretch>
            <a:fillRect/>
          </a:stretch>
        </p:blipFill>
        <p:spPr>
          <a:xfrm>
            <a:off x="5268251" y="1642500"/>
            <a:ext cx="2978450" cy="263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Experimental Analysis</a:t>
            </a:r>
            <a:endParaRPr/>
          </a:p>
        </p:txBody>
      </p:sp>
      <p:sp>
        <p:nvSpPr>
          <p:cNvPr id="630" name="Google Shape;630;p39"/>
          <p:cNvSpPr txBox="1">
            <a:spLocks noGrp="1"/>
          </p:cNvSpPr>
          <p:nvPr>
            <p:ph type="subTitle" idx="1"/>
          </p:nvPr>
        </p:nvSpPr>
        <p:spPr>
          <a:xfrm>
            <a:off x="998450" y="1590425"/>
            <a:ext cx="7425600" cy="27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After fine-tuning and training the model on the selected 10 identities and a few random faces to act as unknown identities under the 0th identity, the next step is to forget or unlearn a specific identity, in this case, identity number 5 from the DigiFace dataset [3].</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The proposed method involves the following steps:</a:t>
            </a:r>
            <a:endParaRPr sz="1100"/>
          </a:p>
          <a:p>
            <a:pPr marL="0" lvl="0" indent="0" algn="l" rtl="0">
              <a:spcBef>
                <a:spcPts val="0"/>
              </a:spcBef>
              <a:spcAft>
                <a:spcPts val="0"/>
              </a:spcAft>
              <a:buNone/>
            </a:pPr>
            <a:r>
              <a:rPr lang="en" sz="1100"/>
              <a:t>1. Delete the images associated with identity 5.</a:t>
            </a:r>
            <a:endParaRPr sz="1100"/>
          </a:p>
          <a:p>
            <a:pPr marL="0" lvl="0" indent="0" algn="l" rtl="0">
              <a:spcBef>
                <a:spcPts val="0"/>
              </a:spcBef>
              <a:spcAft>
                <a:spcPts val="0"/>
              </a:spcAft>
              <a:buNone/>
            </a:pPr>
            <a:r>
              <a:rPr lang="en" sz="1100"/>
              <a:t>2. Replace these images with grainy or noisy images.</a:t>
            </a:r>
            <a:endParaRPr sz="1100"/>
          </a:p>
          <a:p>
            <a:pPr marL="0" lvl="0" indent="0" algn="l" rtl="0">
              <a:spcBef>
                <a:spcPts val="0"/>
              </a:spcBef>
              <a:spcAft>
                <a:spcPts val="0"/>
              </a:spcAft>
              <a:buNone/>
            </a:pPr>
            <a:r>
              <a:rPr lang="en" sz="1100"/>
              <a:t>3. Retrain the model for a few epochs.</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Fig. 5 presents the confusion matrix of the model after applying the novel method for unlearning. The confusion matrix shows that the model has started to confuse images with the 5th identity's face as other identities, indicating that the 5th identity is gradually being forgotten by the model.</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For contrast, the results of the comparison method mentioned, which simply relabels identity 5 as part of identity 0, are shown in Fig. 6.</a:t>
            </a:r>
            <a:endParaRPr sz="1100"/>
          </a:p>
        </p:txBody>
      </p:sp>
      <p:sp>
        <p:nvSpPr>
          <p:cNvPr id="631" name="Google Shape;631;p39"/>
          <p:cNvSpPr/>
          <p:nvPr/>
        </p:nvSpPr>
        <p:spPr>
          <a:xfrm>
            <a:off x="998450" y="1017725"/>
            <a:ext cx="74256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32" name="Google Shape;632;p39"/>
          <p:cNvSpPr/>
          <p:nvPr/>
        </p:nvSpPr>
        <p:spPr>
          <a:xfrm>
            <a:off x="1101512" y="1133366"/>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3" name="Google Shape;633;p39"/>
          <p:cNvSpPr txBox="1">
            <a:spLocks noGrp="1"/>
          </p:cNvSpPr>
          <p:nvPr>
            <p:ph type="subTitle" idx="4"/>
          </p:nvPr>
        </p:nvSpPr>
        <p:spPr>
          <a:xfrm>
            <a:off x="1512225" y="1017713"/>
            <a:ext cx="3378600" cy="572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Phase 2: Unlearning </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Experimental Analysis</a:t>
            </a:r>
            <a:endParaRPr/>
          </a:p>
        </p:txBody>
      </p:sp>
      <p:sp>
        <p:nvSpPr>
          <p:cNvPr id="639" name="Google Shape;639;p40"/>
          <p:cNvSpPr/>
          <p:nvPr/>
        </p:nvSpPr>
        <p:spPr>
          <a:xfrm>
            <a:off x="998450" y="1017725"/>
            <a:ext cx="74256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40" name="Google Shape;640;p40"/>
          <p:cNvSpPr/>
          <p:nvPr/>
        </p:nvSpPr>
        <p:spPr>
          <a:xfrm>
            <a:off x="1101512" y="1133366"/>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41" name="Google Shape;641;p40"/>
          <p:cNvSpPr txBox="1">
            <a:spLocks noGrp="1"/>
          </p:cNvSpPr>
          <p:nvPr>
            <p:ph type="subTitle" idx="4"/>
          </p:nvPr>
        </p:nvSpPr>
        <p:spPr>
          <a:xfrm>
            <a:off x="1512225" y="1017713"/>
            <a:ext cx="3378600" cy="572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Phase 2: Unlearning </a:t>
            </a:r>
            <a:endParaRPr>
              <a:solidFill>
                <a:schemeClr val="dk2"/>
              </a:solidFill>
            </a:endParaRPr>
          </a:p>
        </p:txBody>
      </p:sp>
      <p:pic>
        <p:nvPicPr>
          <p:cNvPr id="642" name="Google Shape;642;p40"/>
          <p:cNvPicPr preferRelativeResize="0"/>
          <p:nvPr/>
        </p:nvPicPr>
        <p:blipFill rotWithShape="1">
          <a:blip r:embed="rId3">
            <a:alphaModFix/>
          </a:blip>
          <a:srcRect r="11260"/>
          <a:stretch/>
        </p:blipFill>
        <p:spPr>
          <a:xfrm>
            <a:off x="1977724" y="1631700"/>
            <a:ext cx="2447600" cy="2217425"/>
          </a:xfrm>
          <a:prstGeom prst="rect">
            <a:avLst/>
          </a:prstGeom>
          <a:noFill/>
          <a:ln>
            <a:noFill/>
          </a:ln>
        </p:spPr>
      </p:pic>
      <p:pic>
        <p:nvPicPr>
          <p:cNvPr id="643" name="Google Shape;643;p40"/>
          <p:cNvPicPr preferRelativeResize="0"/>
          <p:nvPr/>
        </p:nvPicPr>
        <p:blipFill>
          <a:blip r:embed="rId4">
            <a:alphaModFix/>
          </a:blip>
          <a:stretch>
            <a:fillRect/>
          </a:stretch>
        </p:blipFill>
        <p:spPr>
          <a:xfrm>
            <a:off x="4768454" y="1631700"/>
            <a:ext cx="2758084" cy="2217425"/>
          </a:xfrm>
          <a:prstGeom prst="rect">
            <a:avLst/>
          </a:prstGeom>
          <a:noFill/>
          <a:ln>
            <a:noFill/>
          </a:ln>
        </p:spPr>
      </p:pic>
      <p:sp>
        <p:nvSpPr>
          <p:cNvPr id="644" name="Google Shape;644;p40"/>
          <p:cNvSpPr txBox="1"/>
          <p:nvPr/>
        </p:nvSpPr>
        <p:spPr>
          <a:xfrm>
            <a:off x="1957600" y="3832625"/>
            <a:ext cx="55233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              Novel Approach                                           Comparison Method</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1"/>
          <p:cNvSpPr txBox="1">
            <a:spLocks noGrp="1"/>
          </p:cNvSpPr>
          <p:nvPr>
            <p:ph type="title"/>
          </p:nvPr>
        </p:nvSpPr>
        <p:spPr>
          <a:xfrm>
            <a:off x="713225" y="3762200"/>
            <a:ext cx="4506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a:t>Usecase</a:t>
            </a:r>
            <a:endParaRPr sz="3300" dirty="0"/>
          </a:p>
        </p:txBody>
      </p:sp>
      <p:sp>
        <p:nvSpPr>
          <p:cNvPr id="650" name="Google Shape;650;p41"/>
          <p:cNvSpPr txBox="1">
            <a:spLocks noGrp="1"/>
          </p:cNvSpPr>
          <p:nvPr>
            <p:ph type="title" idx="2"/>
          </p:nvPr>
        </p:nvSpPr>
        <p:spPr>
          <a:xfrm>
            <a:off x="713225" y="2907250"/>
            <a:ext cx="3973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extLst>
      <p:ext uri="{BB962C8B-B14F-4D97-AF65-F5344CB8AC3E}">
        <p14:creationId xmlns:p14="http://schemas.microsoft.com/office/powerpoint/2010/main" val="2541712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2"/>
          <p:cNvSpPr txBox="1">
            <a:spLocks noGrp="1"/>
          </p:cNvSpPr>
          <p:nvPr>
            <p:ph type="title"/>
          </p:nvPr>
        </p:nvSpPr>
        <p:spPr>
          <a:xfrm>
            <a:off x="908900" y="463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Usecase Overview</a:t>
            </a:r>
            <a:endParaRPr dirty="0"/>
          </a:p>
        </p:txBody>
      </p:sp>
      <p:sp>
        <p:nvSpPr>
          <p:cNvPr id="656" name="Google Shape;656;p42"/>
          <p:cNvSpPr txBox="1">
            <a:spLocks noGrp="1"/>
          </p:cNvSpPr>
          <p:nvPr>
            <p:ph type="subTitle" idx="1"/>
          </p:nvPr>
        </p:nvSpPr>
        <p:spPr>
          <a:xfrm>
            <a:off x="998450" y="1590425"/>
            <a:ext cx="3686100" cy="27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b="1"/>
          </a:p>
        </p:txBody>
      </p:sp>
      <p:sp>
        <p:nvSpPr>
          <p:cNvPr id="657" name="Google Shape;657;p42"/>
          <p:cNvSpPr/>
          <p:nvPr/>
        </p:nvSpPr>
        <p:spPr>
          <a:xfrm>
            <a:off x="720050" y="1036350"/>
            <a:ext cx="8081700" cy="3070800"/>
          </a:xfrm>
          <a:prstGeom prst="rect">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b="1" dirty="0">
                <a:solidFill>
                  <a:schemeClr val="bg2"/>
                </a:solidFill>
                <a:latin typeface="Lato" panose="020F0502020204030203" pitchFamily="34" charset="0"/>
                <a:ea typeface="Lato" panose="020F0502020204030203" pitchFamily="34" charset="0"/>
                <a:cs typeface="Lato" panose="020F0502020204030203" pitchFamily="34" charset="0"/>
              </a:rPr>
              <a:t>Scenario: </a:t>
            </a:r>
          </a:p>
          <a:p>
            <a:pPr marL="285750" lvl="0" indent="-285750" rtl="0">
              <a:spcBef>
                <a:spcPts val="0"/>
              </a:spcBef>
              <a:spcAft>
                <a:spcPts val="0"/>
              </a:spcAft>
              <a:buFont typeface="Arial" panose="020B0604020202020204" pitchFamily="34" charset="0"/>
              <a:buChar char="•"/>
            </a:pPr>
            <a:r>
              <a:rPr lang="en-US" dirty="0">
                <a:solidFill>
                  <a:schemeClr val="bg2"/>
                </a:solidFill>
                <a:latin typeface="Lato" panose="020F0502020204030203" pitchFamily="34" charset="0"/>
                <a:ea typeface="Lato" panose="020F0502020204030203" pitchFamily="34" charset="0"/>
                <a:cs typeface="Lato" panose="020F0502020204030203" pitchFamily="34" charset="0"/>
              </a:rPr>
              <a:t>An organization implements a facial recognition system for employee access control and authentication</a:t>
            </a:r>
          </a:p>
          <a:p>
            <a:pPr marL="285750" lvl="0" indent="-285750" rtl="0">
              <a:spcBef>
                <a:spcPts val="0"/>
              </a:spcBef>
              <a:spcAft>
                <a:spcPts val="0"/>
              </a:spcAft>
              <a:buFont typeface="Arial" panose="020B0604020202020204" pitchFamily="34" charset="0"/>
              <a:buChar char="•"/>
            </a:pPr>
            <a:r>
              <a:rPr lang="en-US" dirty="0">
                <a:solidFill>
                  <a:schemeClr val="bg2"/>
                </a:solidFill>
                <a:latin typeface="Lato" panose="020F0502020204030203" pitchFamily="34" charset="0"/>
                <a:ea typeface="Lato" panose="020F0502020204030203" pitchFamily="34" charset="0"/>
                <a:cs typeface="Lato" panose="020F0502020204030203" pitchFamily="34" charset="0"/>
              </a:rPr>
              <a:t>Needs to ensure that individuals can selectively and securely remove their facial data from the system when their association with the organization ends.</a:t>
            </a:r>
          </a:p>
          <a:p>
            <a:pPr lvl="0" rtl="0">
              <a:spcBef>
                <a:spcPts val="0"/>
              </a:spcBef>
              <a:spcAft>
                <a:spcPts val="0"/>
              </a:spcAft>
            </a:pPr>
            <a:r>
              <a:rPr lang="en-US" b="1" dirty="0">
                <a:solidFill>
                  <a:schemeClr val="bg2"/>
                </a:solidFill>
                <a:latin typeface="Lato" panose="020F0502020204030203" pitchFamily="34" charset="0"/>
                <a:ea typeface="Lato" panose="020F0502020204030203" pitchFamily="34" charset="0"/>
                <a:cs typeface="Lato" panose="020F0502020204030203" pitchFamily="34" charset="0"/>
                <a:sym typeface="Lato"/>
              </a:rPr>
              <a:t>Actors:</a:t>
            </a:r>
          </a:p>
          <a:p>
            <a:pPr marL="285750" lvl="0" indent="-285750" rtl="0">
              <a:spcBef>
                <a:spcPts val="0"/>
              </a:spcBef>
              <a:spcAft>
                <a:spcPts val="0"/>
              </a:spcAft>
              <a:buFont typeface="Arial" panose="020B0604020202020204" pitchFamily="34" charset="0"/>
              <a:buChar char="•"/>
            </a:pPr>
            <a:r>
              <a:rPr lang="en-US" b="1" dirty="0">
                <a:solidFill>
                  <a:schemeClr val="bg2"/>
                </a:solidFill>
                <a:latin typeface="Lato" panose="020F0502020204030203" pitchFamily="34" charset="0"/>
                <a:ea typeface="Lato" panose="020F0502020204030203" pitchFamily="34" charset="0"/>
                <a:cs typeface="Lato" panose="020F0502020204030203" pitchFamily="34" charset="0"/>
                <a:sym typeface="Lato"/>
              </a:rPr>
              <a:t>Employee</a:t>
            </a:r>
          </a:p>
          <a:p>
            <a:pPr marL="285750" lvl="0" indent="-285750" rtl="0">
              <a:spcBef>
                <a:spcPts val="0"/>
              </a:spcBef>
              <a:spcAft>
                <a:spcPts val="0"/>
              </a:spcAft>
              <a:buFont typeface="Arial" panose="020B0604020202020204" pitchFamily="34" charset="0"/>
              <a:buChar char="•"/>
            </a:pPr>
            <a:r>
              <a:rPr lang="en-US" b="1" dirty="0">
                <a:solidFill>
                  <a:schemeClr val="bg2"/>
                </a:solidFill>
                <a:latin typeface="Lato" panose="020F0502020204030203" pitchFamily="34" charset="0"/>
                <a:ea typeface="Lato" panose="020F0502020204030203" pitchFamily="34" charset="0"/>
                <a:cs typeface="Lato" panose="020F0502020204030203" pitchFamily="34" charset="0"/>
                <a:sym typeface="Lato"/>
              </a:rPr>
              <a:t>System Administrator</a:t>
            </a:r>
          </a:p>
          <a:p>
            <a:pPr marL="285750" lvl="0" indent="-285750" rtl="0">
              <a:spcBef>
                <a:spcPts val="0"/>
              </a:spcBef>
              <a:spcAft>
                <a:spcPts val="0"/>
              </a:spcAft>
              <a:buFont typeface="Arial" panose="020B0604020202020204" pitchFamily="34" charset="0"/>
              <a:buChar char="•"/>
            </a:pPr>
            <a:r>
              <a:rPr lang="en-US" b="1" dirty="0">
                <a:solidFill>
                  <a:schemeClr val="bg2"/>
                </a:solidFill>
                <a:latin typeface="Lato" panose="020F0502020204030203" pitchFamily="34" charset="0"/>
                <a:ea typeface="Lato" panose="020F0502020204030203" pitchFamily="34" charset="0"/>
                <a:cs typeface="Lato" panose="020F0502020204030203" pitchFamily="34" charset="0"/>
                <a:sym typeface="Lato"/>
              </a:rPr>
              <a:t>Facial Recognition System</a:t>
            </a:r>
          </a:p>
          <a:p>
            <a:pPr marL="0" lvl="0" indent="0" rtl="0">
              <a:spcBef>
                <a:spcPts val="0"/>
              </a:spcBef>
              <a:spcAft>
                <a:spcPts val="0"/>
              </a:spcAft>
              <a:buNone/>
            </a:pPr>
            <a:endParaRPr lang="en-US"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172533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2"/>
          <p:cNvSpPr txBox="1">
            <a:spLocks noGrp="1"/>
          </p:cNvSpPr>
          <p:nvPr>
            <p:ph type="title"/>
          </p:nvPr>
        </p:nvSpPr>
        <p:spPr>
          <a:xfrm>
            <a:off x="908900" y="463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Usecase Overview</a:t>
            </a:r>
            <a:endParaRPr dirty="0"/>
          </a:p>
        </p:txBody>
      </p:sp>
      <p:sp>
        <p:nvSpPr>
          <p:cNvPr id="656" name="Google Shape;656;p42"/>
          <p:cNvSpPr txBox="1">
            <a:spLocks noGrp="1"/>
          </p:cNvSpPr>
          <p:nvPr>
            <p:ph type="subTitle" idx="1"/>
          </p:nvPr>
        </p:nvSpPr>
        <p:spPr>
          <a:xfrm>
            <a:off x="998450" y="1590425"/>
            <a:ext cx="3686100" cy="27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b="1"/>
          </a:p>
        </p:txBody>
      </p:sp>
      <p:sp>
        <p:nvSpPr>
          <p:cNvPr id="657" name="Google Shape;657;p42"/>
          <p:cNvSpPr/>
          <p:nvPr/>
        </p:nvSpPr>
        <p:spPr>
          <a:xfrm>
            <a:off x="720050" y="1036350"/>
            <a:ext cx="8081700" cy="3070800"/>
          </a:xfrm>
          <a:prstGeom prst="rect">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b="1" dirty="0">
                <a:solidFill>
                  <a:schemeClr val="bg2"/>
                </a:solidFill>
                <a:latin typeface="Lato" panose="020F0502020204030203" pitchFamily="34" charset="0"/>
                <a:ea typeface="Lato" panose="020F0502020204030203" pitchFamily="34" charset="0"/>
                <a:cs typeface="Lato" panose="020F0502020204030203" pitchFamily="34" charset="0"/>
              </a:rPr>
              <a:t>Steps:</a:t>
            </a:r>
          </a:p>
          <a:p>
            <a:pPr marL="285750" lvl="0" indent="-285750" rtl="0">
              <a:spcBef>
                <a:spcPts val="0"/>
              </a:spcBef>
              <a:spcAft>
                <a:spcPts val="0"/>
              </a:spcAft>
              <a:buFont typeface="Arial" panose="020B0604020202020204" pitchFamily="34" charset="0"/>
              <a:buChar char="•"/>
            </a:pPr>
            <a:r>
              <a:rPr lang="en-US" dirty="0">
                <a:solidFill>
                  <a:schemeClr val="bg2"/>
                </a:solidFill>
                <a:latin typeface="Lato" panose="020F0502020204030203" pitchFamily="34" charset="0"/>
                <a:ea typeface="Lato" panose="020F0502020204030203" pitchFamily="34" charset="0"/>
                <a:cs typeface="Lato" panose="020F0502020204030203" pitchFamily="34" charset="0"/>
              </a:rPr>
              <a:t>User Account Creation</a:t>
            </a:r>
          </a:p>
          <a:p>
            <a:pPr marL="285750" lvl="0" indent="-285750" rtl="0">
              <a:spcBef>
                <a:spcPts val="0"/>
              </a:spcBef>
              <a:spcAft>
                <a:spcPts val="0"/>
              </a:spcAft>
              <a:buFont typeface="Arial" panose="020B0604020202020204" pitchFamily="34" charset="0"/>
              <a:buChar char="•"/>
            </a:pPr>
            <a:r>
              <a:rPr lang="en-US" dirty="0">
                <a:solidFill>
                  <a:schemeClr val="bg2"/>
                </a:solidFill>
                <a:latin typeface="Lato" panose="020F0502020204030203" pitchFamily="34" charset="0"/>
                <a:ea typeface="Lato" panose="020F0502020204030203" pitchFamily="34" charset="0"/>
                <a:cs typeface="Lato" panose="020F0502020204030203" pitchFamily="34" charset="0"/>
              </a:rPr>
              <a:t>Regular Authentication</a:t>
            </a:r>
          </a:p>
          <a:p>
            <a:pPr marL="285750" lvl="0" indent="-285750" rtl="0">
              <a:spcBef>
                <a:spcPts val="0"/>
              </a:spcBef>
              <a:spcAft>
                <a:spcPts val="0"/>
              </a:spcAft>
              <a:buFont typeface="Arial" panose="020B0604020202020204" pitchFamily="34" charset="0"/>
              <a:buChar char="•"/>
            </a:pPr>
            <a:r>
              <a:rPr lang="en-US" dirty="0">
                <a:solidFill>
                  <a:schemeClr val="bg2"/>
                </a:solidFill>
                <a:latin typeface="Lato" panose="020F0502020204030203" pitchFamily="34" charset="0"/>
                <a:ea typeface="Lato" panose="020F0502020204030203" pitchFamily="34" charset="0"/>
                <a:cs typeface="Lato" panose="020F0502020204030203" pitchFamily="34" charset="0"/>
              </a:rPr>
              <a:t>End of Association</a:t>
            </a:r>
          </a:p>
          <a:p>
            <a:pPr marL="285750" lvl="0" indent="-285750" rtl="0">
              <a:spcBef>
                <a:spcPts val="0"/>
              </a:spcBef>
              <a:spcAft>
                <a:spcPts val="0"/>
              </a:spcAft>
              <a:buFont typeface="Arial" panose="020B0604020202020204" pitchFamily="34" charset="0"/>
              <a:buChar char="•"/>
            </a:pPr>
            <a:r>
              <a:rPr lang="en-US" dirty="0">
                <a:solidFill>
                  <a:schemeClr val="bg2"/>
                </a:solidFill>
                <a:latin typeface="Lato" panose="020F0502020204030203" pitchFamily="34" charset="0"/>
                <a:ea typeface="Lato" panose="020F0502020204030203" pitchFamily="34" charset="0"/>
                <a:cs typeface="Lato" panose="020F0502020204030203" pitchFamily="34" charset="0"/>
              </a:rPr>
              <a:t>Selective Unlearning Request</a:t>
            </a:r>
          </a:p>
          <a:p>
            <a:pPr marL="285750" lvl="0" indent="-285750" rtl="0">
              <a:spcBef>
                <a:spcPts val="0"/>
              </a:spcBef>
              <a:spcAft>
                <a:spcPts val="0"/>
              </a:spcAft>
              <a:buFont typeface="Arial" panose="020B0604020202020204" pitchFamily="34" charset="0"/>
              <a:buChar char="•"/>
            </a:pPr>
            <a:r>
              <a:rPr lang="en-US" dirty="0">
                <a:solidFill>
                  <a:schemeClr val="bg2"/>
                </a:solidFill>
                <a:latin typeface="Lato" panose="020F0502020204030203" pitchFamily="34" charset="0"/>
                <a:ea typeface="Lato" panose="020F0502020204030203" pitchFamily="34" charset="0"/>
                <a:cs typeface="Lato" panose="020F0502020204030203" pitchFamily="34" charset="0"/>
              </a:rPr>
              <a:t>Model Adaption</a:t>
            </a:r>
          </a:p>
          <a:p>
            <a:pPr marL="285750" lvl="0" indent="-285750" rtl="0">
              <a:spcBef>
                <a:spcPts val="0"/>
              </a:spcBef>
              <a:spcAft>
                <a:spcPts val="0"/>
              </a:spcAft>
              <a:buFont typeface="Arial" panose="020B0604020202020204" pitchFamily="34" charset="0"/>
              <a:buChar char="•"/>
            </a:pPr>
            <a:r>
              <a:rPr lang="en-US" dirty="0">
                <a:solidFill>
                  <a:schemeClr val="bg2"/>
                </a:solidFill>
                <a:latin typeface="Lato" panose="020F0502020204030203" pitchFamily="34" charset="0"/>
                <a:ea typeface="Lato" panose="020F0502020204030203" pitchFamily="34" charset="0"/>
                <a:cs typeface="Lato" panose="020F0502020204030203" pitchFamily="34" charset="0"/>
              </a:rPr>
              <a:t>Verification and Testing</a:t>
            </a:r>
          </a:p>
          <a:p>
            <a:pPr marL="285750" lvl="0" indent="-285750" rtl="0">
              <a:spcBef>
                <a:spcPts val="0"/>
              </a:spcBef>
              <a:spcAft>
                <a:spcPts val="0"/>
              </a:spcAft>
              <a:buFont typeface="Arial" panose="020B0604020202020204" pitchFamily="34" charset="0"/>
              <a:buChar char="•"/>
            </a:pPr>
            <a:r>
              <a:rPr lang="en-US" dirty="0">
                <a:solidFill>
                  <a:schemeClr val="bg2"/>
                </a:solidFill>
                <a:latin typeface="Lato" panose="020F0502020204030203" pitchFamily="34" charset="0"/>
                <a:ea typeface="Lato" panose="020F0502020204030203" pitchFamily="34" charset="0"/>
                <a:cs typeface="Lato" panose="020F0502020204030203" pitchFamily="34" charset="0"/>
              </a:rPr>
              <a:t>Secure Data Deletion</a:t>
            </a:r>
          </a:p>
          <a:p>
            <a:pPr marL="285750" lvl="0" indent="-285750" rtl="0">
              <a:spcBef>
                <a:spcPts val="0"/>
              </a:spcBef>
              <a:spcAft>
                <a:spcPts val="0"/>
              </a:spcAft>
              <a:buFont typeface="Arial" panose="020B0604020202020204" pitchFamily="34" charset="0"/>
              <a:buChar char="•"/>
            </a:pPr>
            <a:r>
              <a:rPr lang="en-US" dirty="0">
                <a:solidFill>
                  <a:schemeClr val="bg2"/>
                </a:solidFill>
                <a:latin typeface="Lato" panose="020F0502020204030203" pitchFamily="34" charset="0"/>
                <a:ea typeface="Lato" panose="020F0502020204030203" pitchFamily="34" charset="0"/>
                <a:cs typeface="Lato" panose="020F0502020204030203" pitchFamily="34" charset="0"/>
              </a:rPr>
              <a:t>Post-Removal Verification</a:t>
            </a:r>
          </a:p>
          <a:p>
            <a:pPr marL="285750" lvl="0" indent="-285750" rtl="0">
              <a:spcBef>
                <a:spcPts val="0"/>
              </a:spcBef>
              <a:spcAft>
                <a:spcPts val="0"/>
              </a:spcAft>
              <a:buFont typeface="Arial" panose="020B0604020202020204" pitchFamily="34" charset="0"/>
              <a:buChar char="•"/>
            </a:pPr>
            <a:r>
              <a:rPr lang="en-US" dirty="0">
                <a:solidFill>
                  <a:schemeClr val="bg2"/>
                </a:solidFill>
                <a:latin typeface="Lato" panose="020F0502020204030203" pitchFamily="34" charset="0"/>
                <a:ea typeface="Lato" panose="020F0502020204030203" pitchFamily="34" charset="0"/>
                <a:cs typeface="Lato" panose="020F0502020204030203" pitchFamily="34" charset="0"/>
              </a:rPr>
              <a:t>Ongoing System Use</a:t>
            </a:r>
          </a:p>
        </p:txBody>
      </p:sp>
    </p:spTree>
    <p:extLst>
      <p:ext uri="{BB962C8B-B14F-4D97-AF65-F5344CB8AC3E}">
        <p14:creationId xmlns:p14="http://schemas.microsoft.com/office/powerpoint/2010/main" val="2820048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2"/>
          <p:cNvSpPr txBox="1">
            <a:spLocks noGrp="1"/>
          </p:cNvSpPr>
          <p:nvPr>
            <p:ph type="title"/>
          </p:nvPr>
        </p:nvSpPr>
        <p:spPr>
          <a:xfrm>
            <a:off x="908900" y="463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Usecase Diagram</a:t>
            </a:r>
            <a:endParaRPr dirty="0"/>
          </a:p>
        </p:txBody>
      </p:sp>
      <p:sp>
        <p:nvSpPr>
          <p:cNvPr id="656" name="Google Shape;656;p42"/>
          <p:cNvSpPr txBox="1">
            <a:spLocks noGrp="1"/>
          </p:cNvSpPr>
          <p:nvPr>
            <p:ph type="subTitle" idx="1"/>
          </p:nvPr>
        </p:nvSpPr>
        <p:spPr>
          <a:xfrm>
            <a:off x="998450" y="1590425"/>
            <a:ext cx="3686100" cy="27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b="1"/>
          </a:p>
        </p:txBody>
      </p:sp>
      <p:sp>
        <p:nvSpPr>
          <p:cNvPr id="657" name="Google Shape;657;p42"/>
          <p:cNvSpPr/>
          <p:nvPr/>
        </p:nvSpPr>
        <p:spPr>
          <a:xfrm>
            <a:off x="720050" y="1036350"/>
            <a:ext cx="8081700" cy="3070800"/>
          </a:xfrm>
          <a:prstGeom prst="rect">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lang="en-US"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7" name="Picture 6" descr="A diagram of a software process&#10;&#10;Description automatically generated">
            <a:extLst>
              <a:ext uri="{FF2B5EF4-FFF2-40B4-BE49-F238E27FC236}">
                <a16:creationId xmlns:a16="http://schemas.microsoft.com/office/drawing/2014/main" id="{9E431B2B-021D-5F6D-1C90-877C794057F3}"/>
              </a:ext>
            </a:extLst>
          </p:cNvPr>
          <p:cNvPicPr>
            <a:picLocks noChangeAspect="1"/>
          </p:cNvPicPr>
          <p:nvPr/>
        </p:nvPicPr>
        <p:blipFill>
          <a:blip r:embed="rId3"/>
          <a:stretch>
            <a:fillRect/>
          </a:stretch>
        </p:blipFill>
        <p:spPr>
          <a:xfrm>
            <a:off x="2790267" y="1036350"/>
            <a:ext cx="3977417" cy="3070800"/>
          </a:xfrm>
          <a:prstGeom prst="rect">
            <a:avLst/>
          </a:prstGeom>
        </p:spPr>
      </p:pic>
    </p:spTree>
    <p:extLst>
      <p:ext uri="{BB962C8B-B14F-4D97-AF65-F5344CB8AC3E}">
        <p14:creationId xmlns:p14="http://schemas.microsoft.com/office/powerpoint/2010/main" val="3993958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26"/>
          <p:cNvSpPr txBox="1">
            <a:spLocks noGrp="1"/>
          </p:cNvSpPr>
          <p:nvPr>
            <p:ph type="title"/>
          </p:nvPr>
        </p:nvSpPr>
        <p:spPr>
          <a:xfrm>
            <a:off x="720000" y="445025"/>
            <a:ext cx="5604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95" name="Google Shape;495;p26"/>
          <p:cNvSpPr txBox="1">
            <a:spLocks noGrp="1"/>
          </p:cNvSpPr>
          <p:nvPr>
            <p:ph type="title" idx="2"/>
          </p:nvPr>
        </p:nvSpPr>
        <p:spPr>
          <a:xfrm>
            <a:off x="713225" y="1283075"/>
            <a:ext cx="1322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96" name="Google Shape;496;p26"/>
          <p:cNvSpPr txBox="1">
            <a:spLocks noGrp="1"/>
          </p:cNvSpPr>
          <p:nvPr>
            <p:ph type="title" idx="3"/>
          </p:nvPr>
        </p:nvSpPr>
        <p:spPr>
          <a:xfrm>
            <a:off x="713225" y="3007070"/>
            <a:ext cx="1322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97" name="Google Shape;497;p26"/>
          <p:cNvSpPr txBox="1">
            <a:spLocks noGrp="1"/>
          </p:cNvSpPr>
          <p:nvPr>
            <p:ph type="title" idx="4"/>
          </p:nvPr>
        </p:nvSpPr>
        <p:spPr>
          <a:xfrm>
            <a:off x="713225" y="1857740"/>
            <a:ext cx="1322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98" name="Google Shape;498;p26"/>
          <p:cNvSpPr txBox="1">
            <a:spLocks noGrp="1"/>
          </p:cNvSpPr>
          <p:nvPr>
            <p:ph type="title" idx="5"/>
          </p:nvPr>
        </p:nvSpPr>
        <p:spPr>
          <a:xfrm>
            <a:off x="713225" y="3581735"/>
            <a:ext cx="1322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499" name="Google Shape;499;p26"/>
          <p:cNvSpPr txBox="1">
            <a:spLocks noGrp="1"/>
          </p:cNvSpPr>
          <p:nvPr>
            <p:ph type="title" idx="6"/>
          </p:nvPr>
        </p:nvSpPr>
        <p:spPr>
          <a:xfrm>
            <a:off x="713225" y="2432405"/>
            <a:ext cx="1322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00" name="Google Shape;500;p26"/>
          <p:cNvSpPr txBox="1">
            <a:spLocks noGrp="1"/>
          </p:cNvSpPr>
          <p:nvPr>
            <p:ph type="title" idx="7"/>
          </p:nvPr>
        </p:nvSpPr>
        <p:spPr>
          <a:xfrm>
            <a:off x="713225" y="4156400"/>
            <a:ext cx="1322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501" name="Google Shape;501;p26"/>
          <p:cNvSpPr txBox="1">
            <a:spLocks noGrp="1"/>
          </p:cNvSpPr>
          <p:nvPr>
            <p:ph type="subTitle" idx="1"/>
          </p:nvPr>
        </p:nvSpPr>
        <p:spPr>
          <a:xfrm>
            <a:off x="2133725" y="1283075"/>
            <a:ext cx="349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 Statement</a:t>
            </a:r>
            <a:endParaRPr/>
          </a:p>
        </p:txBody>
      </p:sp>
      <p:sp>
        <p:nvSpPr>
          <p:cNvPr id="502" name="Google Shape;502;p26"/>
          <p:cNvSpPr txBox="1">
            <a:spLocks noGrp="1"/>
          </p:cNvSpPr>
          <p:nvPr>
            <p:ph type="subTitle" idx="8"/>
          </p:nvPr>
        </p:nvSpPr>
        <p:spPr>
          <a:xfrm>
            <a:off x="2133725" y="1857740"/>
            <a:ext cx="349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Methodology</a:t>
            </a:r>
            <a:endParaRPr/>
          </a:p>
        </p:txBody>
      </p:sp>
      <p:sp>
        <p:nvSpPr>
          <p:cNvPr id="503" name="Google Shape;503;p26"/>
          <p:cNvSpPr txBox="1">
            <a:spLocks noGrp="1"/>
          </p:cNvSpPr>
          <p:nvPr>
            <p:ph type="subTitle" idx="9"/>
          </p:nvPr>
        </p:nvSpPr>
        <p:spPr>
          <a:xfrm>
            <a:off x="2133725" y="2432405"/>
            <a:ext cx="349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Experimental Analysis</a:t>
            </a:r>
            <a:endParaRPr/>
          </a:p>
        </p:txBody>
      </p:sp>
      <p:sp>
        <p:nvSpPr>
          <p:cNvPr id="504" name="Google Shape;504;p26"/>
          <p:cNvSpPr txBox="1">
            <a:spLocks noGrp="1"/>
          </p:cNvSpPr>
          <p:nvPr>
            <p:ph type="subTitle" idx="13"/>
          </p:nvPr>
        </p:nvSpPr>
        <p:spPr>
          <a:xfrm>
            <a:off x="2133725" y="3007070"/>
            <a:ext cx="349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505" name="Google Shape;505;p26"/>
          <p:cNvSpPr txBox="1">
            <a:spLocks noGrp="1"/>
          </p:cNvSpPr>
          <p:nvPr>
            <p:ph type="subTitle" idx="14"/>
          </p:nvPr>
        </p:nvSpPr>
        <p:spPr>
          <a:xfrm>
            <a:off x="2133725" y="3581735"/>
            <a:ext cx="349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Paper Acceptance</a:t>
            </a:r>
            <a:endParaRPr/>
          </a:p>
        </p:txBody>
      </p:sp>
      <p:sp>
        <p:nvSpPr>
          <p:cNvPr id="506" name="Google Shape;506;p26"/>
          <p:cNvSpPr txBox="1">
            <a:spLocks noGrp="1"/>
          </p:cNvSpPr>
          <p:nvPr>
            <p:ph type="subTitle" idx="15"/>
          </p:nvPr>
        </p:nvSpPr>
        <p:spPr>
          <a:xfrm>
            <a:off x="2133725" y="4156400"/>
            <a:ext cx="349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1"/>
          <p:cNvSpPr txBox="1">
            <a:spLocks noGrp="1"/>
          </p:cNvSpPr>
          <p:nvPr>
            <p:ph type="title"/>
          </p:nvPr>
        </p:nvSpPr>
        <p:spPr>
          <a:xfrm>
            <a:off x="713225" y="3762200"/>
            <a:ext cx="4506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a:t>Conclusion</a:t>
            </a:r>
            <a:endParaRPr sz="3300"/>
          </a:p>
        </p:txBody>
      </p:sp>
      <p:sp>
        <p:nvSpPr>
          <p:cNvPr id="650" name="Google Shape;650;p41"/>
          <p:cNvSpPr txBox="1">
            <a:spLocks noGrp="1"/>
          </p:cNvSpPr>
          <p:nvPr>
            <p:ph type="title" idx="2"/>
          </p:nvPr>
        </p:nvSpPr>
        <p:spPr>
          <a:xfrm>
            <a:off x="713225" y="2907250"/>
            <a:ext cx="3973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2"/>
          <p:cNvSpPr txBox="1">
            <a:spLocks noGrp="1"/>
          </p:cNvSpPr>
          <p:nvPr>
            <p:ph type="title"/>
          </p:nvPr>
        </p:nvSpPr>
        <p:spPr>
          <a:xfrm>
            <a:off x="908900" y="29817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656" name="Google Shape;656;p42"/>
          <p:cNvSpPr txBox="1">
            <a:spLocks noGrp="1"/>
          </p:cNvSpPr>
          <p:nvPr>
            <p:ph type="subTitle" idx="1"/>
          </p:nvPr>
        </p:nvSpPr>
        <p:spPr>
          <a:xfrm>
            <a:off x="998450" y="1590425"/>
            <a:ext cx="3686100" cy="27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b="1"/>
          </a:p>
        </p:txBody>
      </p:sp>
      <p:sp>
        <p:nvSpPr>
          <p:cNvPr id="657" name="Google Shape;657;p42"/>
          <p:cNvSpPr/>
          <p:nvPr/>
        </p:nvSpPr>
        <p:spPr>
          <a:xfrm>
            <a:off x="689862" y="815575"/>
            <a:ext cx="8023064" cy="3457053"/>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latin typeface="Lato"/>
                <a:ea typeface="Lato"/>
                <a:cs typeface="Lato"/>
                <a:sym typeface="Lato"/>
              </a:rPr>
              <a:t>This paper introduced and assessed a novel method for selectively unlearning faces from trained face recognition models. Using the DigiFace dataset, the study demonstrated the effectiveness of this approach.</a:t>
            </a:r>
            <a:endParaRPr dirty="0">
              <a:solidFill>
                <a:schemeClr val="dk2"/>
              </a:solidFill>
              <a:latin typeface="Lato"/>
              <a:ea typeface="Lato"/>
              <a:cs typeface="Lato"/>
              <a:sym typeface="Lato"/>
            </a:endParaRPr>
          </a:p>
          <a:p>
            <a:pPr marL="0" lvl="0" indent="0" algn="ctr" rtl="0">
              <a:spcBef>
                <a:spcPts val="0"/>
              </a:spcBef>
              <a:spcAft>
                <a:spcPts val="0"/>
              </a:spcAft>
              <a:buNone/>
            </a:pPr>
            <a:endParaRPr dirty="0">
              <a:solidFill>
                <a:schemeClr val="dk2"/>
              </a:solidFill>
              <a:latin typeface="Lato"/>
              <a:ea typeface="Lato"/>
              <a:cs typeface="Lato"/>
              <a:sym typeface="Lato"/>
            </a:endParaRPr>
          </a:p>
          <a:p>
            <a:pPr marL="0" lvl="0" indent="0" algn="ctr" rtl="0">
              <a:spcBef>
                <a:spcPts val="0"/>
              </a:spcBef>
              <a:spcAft>
                <a:spcPts val="0"/>
              </a:spcAft>
              <a:buNone/>
            </a:pPr>
            <a:r>
              <a:rPr lang="en" dirty="0">
                <a:solidFill>
                  <a:schemeClr val="dk2"/>
                </a:solidFill>
                <a:latin typeface="Lato"/>
                <a:ea typeface="Lato"/>
                <a:cs typeface="Lato"/>
                <a:sym typeface="Lato"/>
              </a:rPr>
              <a:t>By enriching the training data with unlabeled faces and selectively removing target faces during retraining, the method showed promise in "forgetting" specific identities from the model. This forgetting process was reinforced through retraining with noisy samples to replace the removed face images, effectively dissociating the face from recognized identities while maintaining overall accuracy.</a:t>
            </a:r>
            <a:endParaRPr dirty="0">
              <a:solidFill>
                <a:schemeClr val="dk2"/>
              </a:solidFill>
              <a:latin typeface="Lato"/>
              <a:ea typeface="Lato"/>
              <a:cs typeface="Lato"/>
              <a:sym typeface="Lato"/>
            </a:endParaRPr>
          </a:p>
          <a:p>
            <a:pPr marL="0" lvl="0" indent="0" algn="ctr" rtl="0">
              <a:spcBef>
                <a:spcPts val="0"/>
              </a:spcBef>
              <a:spcAft>
                <a:spcPts val="0"/>
              </a:spcAft>
              <a:buNone/>
            </a:pPr>
            <a:endParaRPr dirty="0">
              <a:solidFill>
                <a:schemeClr val="dk2"/>
              </a:solidFill>
              <a:latin typeface="Lato"/>
              <a:ea typeface="Lato"/>
              <a:cs typeface="Lato"/>
              <a:sym typeface="Lato"/>
            </a:endParaRPr>
          </a:p>
          <a:p>
            <a:pPr marL="0" lvl="0" indent="0" algn="ctr" rtl="0">
              <a:spcBef>
                <a:spcPts val="0"/>
              </a:spcBef>
              <a:spcAft>
                <a:spcPts val="0"/>
              </a:spcAft>
              <a:buNone/>
            </a:pPr>
            <a:r>
              <a:rPr lang="en" dirty="0">
                <a:solidFill>
                  <a:schemeClr val="dk2"/>
                </a:solidFill>
                <a:latin typeface="Lato"/>
                <a:ea typeface="Lato"/>
                <a:cs typeface="Lato"/>
                <a:sym typeface="Lato"/>
              </a:rPr>
              <a:t>In summary, this research contributes to the development of privacy-respecting facial recognition technology. Enabling the selective and secure removal of individuals' data empowers users to have more control over their biometric information and promotes ethical AI. With further refinement, this work has the potential to support the right to be forgotten in real-world face recognition applications.</a:t>
            </a:r>
            <a:endParaRPr dirty="0">
              <a:solidFill>
                <a:schemeClr val="dk2"/>
              </a:solidFill>
              <a:latin typeface="Lato"/>
              <a:ea typeface="Lato"/>
              <a:cs typeface="Lato"/>
              <a:sym typeface="Lato"/>
            </a:endParaRPr>
          </a:p>
          <a:p>
            <a:pPr marL="0" lvl="0" indent="0" algn="ctr" rtl="0">
              <a:spcBef>
                <a:spcPts val="0"/>
              </a:spcBef>
              <a:spcAft>
                <a:spcPts val="0"/>
              </a:spcAft>
              <a:buNone/>
            </a:pPr>
            <a:endParaRPr dirty="0">
              <a:solidFill>
                <a:schemeClr val="dk2"/>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1"/>
          <p:cNvSpPr txBox="1">
            <a:spLocks noGrp="1"/>
          </p:cNvSpPr>
          <p:nvPr>
            <p:ph type="title"/>
          </p:nvPr>
        </p:nvSpPr>
        <p:spPr>
          <a:xfrm>
            <a:off x="713225" y="3762200"/>
            <a:ext cx="4506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a:t>Paper Acceptance Status</a:t>
            </a:r>
            <a:endParaRPr sz="3300" dirty="0"/>
          </a:p>
        </p:txBody>
      </p:sp>
      <p:sp>
        <p:nvSpPr>
          <p:cNvPr id="650" name="Google Shape;650;p41"/>
          <p:cNvSpPr txBox="1">
            <a:spLocks noGrp="1"/>
          </p:cNvSpPr>
          <p:nvPr>
            <p:ph type="title" idx="2"/>
          </p:nvPr>
        </p:nvSpPr>
        <p:spPr>
          <a:xfrm>
            <a:off x="713225" y="2907250"/>
            <a:ext cx="3973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Tree>
    <p:extLst>
      <p:ext uri="{BB962C8B-B14F-4D97-AF65-F5344CB8AC3E}">
        <p14:creationId xmlns:p14="http://schemas.microsoft.com/office/powerpoint/2010/main" val="3838532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2"/>
          <p:cNvSpPr txBox="1">
            <a:spLocks noGrp="1"/>
          </p:cNvSpPr>
          <p:nvPr>
            <p:ph type="title"/>
          </p:nvPr>
        </p:nvSpPr>
        <p:spPr>
          <a:xfrm>
            <a:off x="908900" y="463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Status : Accepted</a:t>
            </a:r>
            <a:endParaRPr dirty="0"/>
          </a:p>
        </p:txBody>
      </p:sp>
      <p:sp>
        <p:nvSpPr>
          <p:cNvPr id="656" name="Google Shape;656;p42"/>
          <p:cNvSpPr txBox="1">
            <a:spLocks noGrp="1"/>
          </p:cNvSpPr>
          <p:nvPr>
            <p:ph type="subTitle" idx="1"/>
          </p:nvPr>
        </p:nvSpPr>
        <p:spPr>
          <a:xfrm>
            <a:off x="998450" y="1590425"/>
            <a:ext cx="3686100" cy="27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b="1"/>
          </a:p>
        </p:txBody>
      </p:sp>
      <p:sp>
        <p:nvSpPr>
          <p:cNvPr id="657" name="Google Shape;657;p42"/>
          <p:cNvSpPr/>
          <p:nvPr/>
        </p:nvSpPr>
        <p:spPr>
          <a:xfrm>
            <a:off x="720050" y="1036350"/>
            <a:ext cx="8081700" cy="3070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dk2"/>
              </a:solidFill>
              <a:latin typeface="Lato"/>
              <a:ea typeface="Lato"/>
              <a:cs typeface="Lato"/>
              <a:sym typeface="Lato"/>
            </a:endParaRPr>
          </a:p>
        </p:txBody>
      </p:sp>
      <p:pic>
        <p:nvPicPr>
          <p:cNvPr id="2" name="Picture 1" descr="A letter of acceptance with red text&#10;&#10;Description automatically generated">
            <a:extLst>
              <a:ext uri="{FF2B5EF4-FFF2-40B4-BE49-F238E27FC236}">
                <a16:creationId xmlns:a16="http://schemas.microsoft.com/office/drawing/2014/main" id="{45A9BFA1-4598-6F2B-6839-3E00E69C5FA0}"/>
              </a:ext>
            </a:extLst>
          </p:cNvPr>
          <p:cNvPicPr>
            <a:picLocks noChangeAspect="1"/>
          </p:cNvPicPr>
          <p:nvPr/>
        </p:nvPicPr>
        <p:blipFill rotWithShape="1">
          <a:blip r:embed="rId3"/>
          <a:srcRect l="1063" t="1216"/>
          <a:stretch/>
        </p:blipFill>
        <p:spPr bwMode="auto">
          <a:xfrm>
            <a:off x="3152755" y="1036351"/>
            <a:ext cx="3080211" cy="3070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8974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3"/>
          <p:cNvSpPr txBox="1">
            <a:spLocks noGrp="1"/>
          </p:cNvSpPr>
          <p:nvPr>
            <p:ph type="title"/>
          </p:nvPr>
        </p:nvSpPr>
        <p:spPr>
          <a:xfrm>
            <a:off x="713225" y="3762200"/>
            <a:ext cx="4506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a:t>References</a:t>
            </a:r>
            <a:endParaRPr sz="3300"/>
          </a:p>
        </p:txBody>
      </p:sp>
      <p:sp>
        <p:nvSpPr>
          <p:cNvPr id="663" name="Google Shape;663;p43"/>
          <p:cNvSpPr txBox="1">
            <a:spLocks noGrp="1"/>
          </p:cNvSpPr>
          <p:nvPr>
            <p:ph type="title" idx="2"/>
          </p:nvPr>
        </p:nvSpPr>
        <p:spPr>
          <a:xfrm>
            <a:off x="713225" y="2907250"/>
            <a:ext cx="3973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669" name="Google Shape;669;p44"/>
          <p:cNvSpPr txBox="1">
            <a:spLocks noGrp="1"/>
          </p:cNvSpPr>
          <p:nvPr>
            <p:ph type="body" idx="1"/>
          </p:nvPr>
        </p:nvSpPr>
        <p:spPr>
          <a:xfrm>
            <a:off x="720000" y="1215750"/>
            <a:ext cx="7710900" cy="3388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A. Majeed and S. O. Hwang, "When AI Meets Information Privacy: The Adversarial Role of AI in Data Sharing Scenario," in IEEE Access, vol. 11, pp. 76177-76195, 2023, doi: 10.1109/ACCESS.2023.3297646.</a:t>
            </a:r>
            <a:endParaRPr/>
          </a:p>
          <a:p>
            <a:pPr marL="457200" lvl="0" indent="-304800" algn="l" rtl="0">
              <a:spcBef>
                <a:spcPts val="0"/>
              </a:spcBef>
              <a:spcAft>
                <a:spcPts val="0"/>
              </a:spcAft>
              <a:buSzPts val="1200"/>
              <a:buChar char="●"/>
            </a:pPr>
            <a:r>
              <a:rPr lang="en"/>
              <a:t>F. Schroff, D. Kalenichenko and J. Philbin, "FaceNet: A unified embedding for face recognition and clustering," 2015 IEEE Conference on Computer Vision and Pattern Recognition (CVPR), Boston, MA, USA, 2015, pp. 815-823, doi: 10.1109/CVPR.2015.7298682.</a:t>
            </a:r>
            <a:endParaRPr/>
          </a:p>
          <a:p>
            <a:pPr marL="457200" lvl="0" indent="-304800" algn="l" rtl="0">
              <a:spcBef>
                <a:spcPts val="0"/>
              </a:spcBef>
              <a:spcAft>
                <a:spcPts val="0"/>
              </a:spcAft>
              <a:buSzPts val="1200"/>
              <a:buChar char="●"/>
            </a:pPr>
            <a:r>
              <a:rPr lang="en"/>
              <a:t>G. Bae, M. de La Gorce, T. Baltrusaitis, C. Hewitt, D. Chen, J. Valentin, R. Cipolla, and J. Shen, "DigiFace-1M: 1 Million Digital Face Images for Face Recognition," arXiv preprint arXiv:2210.02579, 2022.</a:t>
            </a:r>
            <a:endParaRPr/>
          </a:p>
          <a:p>
            <a:pPr marL="457200" lvl="0" indent="-304800" algn="l" rtl="0">
              <a:spcBef>
                <a:spcPts val="0"/>
              </a:spcBef>
              <a:spcAft>
                <a:spcPts val="0"/>
              </a:spcAft>
              <a:buSzPts val="1200"/>
              <a:buChar char="●"/>
            </a:pPr>
            <a:r>
              <a:rPr lang="en"/>
              <a:t>P. S. Kumar and R. Ranjith, "Real Time Personal Data Protection Using Image Processing," 2021 12th International Conference on Computing Communication and Networking Technologies (ICCCNT), Kharagpur, India, 2021, pp. 1-5, doi: 10.1109/ICCCNT51525.2021.9579719.</a:t>
            </a:r>
            <a:endParaRPr/>
          </a:p>
          <a:p>
            <a:pPr marL="457200" lvl="0" indent="-304800" algn="l" rtl="0">
              <a:spcBef>
                <a:spcPts val="0"/>
              </a:spcBef>
              <a:spcAft>
                <a:spcPts val="0"/>
              </a:spcAft>
              <a:buSzPts val="1200"/>
              <a:buChar char="●"/>
            </a:pPr>
            <a:r>
              <a:rPr lang="en"/>
              <a:t>G. Singh and A. K. Goel, "Face Detection and Recognition System using Digital Image Processing," 2020 2nd International Conference on Innovative Mechanisms for Industry Applications (ICIMIA), Bangalore, India, 2020, pp. 348-352, doi: 10.1109/ICIMIA48430.2020.9074838.</a:t>
            </a:r>
            <a:endParaRPr/>
          </a:p>
          <a:p>
            <a:pPr marL="457200" lvl="0" indent="-304800" algn="l" rtl="0">
              <a:spcBef>
                <a:spcPts val="0"/>
              </a:spcBef>
              <a:spcAft>
                <a:spcPts val="0"/>
              </a:spcAft>
              <a:buSzPts val="1200"/>
              <a:buChar char="●"/>
            </a:pPr>
            <a:r>
              <a:rPr lang="en"/>
              <a:t>P. Yaswanthram and B. A. Sabarish, "Face Recognition Using Machine Learning Models - Comparative Analysis and impact of dimensionality reduction," 2022 IEEE Fourth International Conference on Advances in Electronics, Computers and Communications (ICAECC), Bengaluru, India, 2022, pp. 1-4, doi: 10.1109/ICAECC54045.2022.9716590.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675" name="Google Shape;675;p45"/>
          <p:cNvSpPr txBox="1">
            <a:spLocks noGrp="1"/>
          </p:cNvSpPr>
          <p:nvPr>
            <p:ph type="body" idx="1"/>
          </p:nvPr>
        </p:nvSpPr>
        <p:spPr>
          <a:xfrm>
            <a:off x="720000" y="1215750"/>
            <a:ext cx="7710900" cy="3388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Vikram S. Chundawat, Ayush K. Tarun, Murari Mandal, and Mohan Kankanhalli. 2023. "Zero-Shot Machine Unlearning." Trans. Info. For. Sec. 18 (2023), 2345–2354. https://doi.org/10.1109/TIFS.2023.3265506.</a:t>
            </a:r>
            <a:endParaRPr/>
          </a:p>
          <a:p>
            <a:pPr marL="457200" lvl="0" indent="-304800" algn="l" rtl="0">
              <a:spcBef>
                <a:spcPts val="0"/>
              </a:spcBef>
              <a:spcAft>
                <a:spcPts val="0"/>
              </a:spcAft>
              <a:buSzPts val="1200"/>
              <a:buChar char="●"/>
            </a:pPr>
            <a:r>
              <a:rPr lang="en"/>
              <a:t>Y. Cao and J. Yang, "Towards Making Systems Forget with Machine Unlearning," 2015 IEEE Symposium on Security and Privacy, San Jose, CA, USA, 2015, pp. 463-480, doi: 10.1109/SP.2015.35.</a:t>
            </a:r>
            <a:endParaRPr/>
          </a:p>
          <a:p>
            <a:pPr marL="457200" lvl="0" indent="-304800" algn="l" rtl="0">
              <a:spcBef>
                <a:spcPts val="0"/>
              </a:spcBef>
              <a:spcAft>
                <a:spcPts val="0"/>
              </a:spcAft>
              <a:buSzPts val="1200"/>
              <a:buChar char="●"/>
            </a:pPr>
            <a:r>
              <a:rPr lang="en"/>
              <a:t>Huawei Lin, Jun Woo Chung, Yingjie Lao, and Weijie Zhao. 2023. "Machine Unlearning in Gradient Boosting Decision Trees." In Proceedings of the 29th ACM SIGKDD Conference on Knowledge Discovery and Data Mining (KDD ’23). Association for Computing Machinery, New York, NY, USA, 1374–1383. https://doi.org/10.1145/3580305.3599420.</a:t>
            </a:r>
            <a:endParaRPr/>
          </a:p>
          <a:p>
            <a:pPr marL="457200" lvl="0" indent="-304800" algn="l" rtl="0">
              <a:spcBef>
                <a:spcPts val="0"/>
              </a:spcBef>
              <a:spcAft>
                <a:spcPts val="0"/>
              </a:spcAft>
              <a:buSzPts val="1200"/>
              <a:buChar char="●"/>
            </a:pPr>
            <a:r>
              <a:rPr lang="en"/>
              <a:t>L. Bourtoule et al., "Machine Unlearning," 2021 IEEE Symposium on Security and Privacy (SP), San Francisco, CA, USA, 2021, pp. 141-159, doi: 10.1109/SP40001.2021.00019.</a:t>
            </a:r>
            <a:endParaRPr/>
          </a:p>
          <a:p>
            <a:pPr marL="457200" lvl="0" indent="-304800" algn="l" rtl="0">
              <a:spcBef>
                <a:spcPts val="0"/>
              </a:spcBef>
              <a:spcAft>
                <a:spcPts val="0"/>
              </a:spcAft>
              <a:buSzPts val="1200"/>
              <a:buChar char="●"/>
            </a:pPr>
            <a:r>
              <a:rPr lang="en"/>
              <a:t>A. Krishnadas and S. Nithin, "A comparative study of machine learning and deep learning algorithms for recognizing facial emotions," 2021 Second International Conference on Electronics and Sustainable Communication Systems (ICESC), Coimbatore, India, 2021, pp. 1506-1512, doi: 10.1109/ICESC51422.2021.9532745.</a:t>
            </a:r>
            <a:endParaRPr/>
          </a:p>
          <a:p>
            <a:pPr marL="457200" lvl="0" indent="-304800" algn="l" rtl="0">
              <a:spcBef>
                <a:spcPts val="0"/>
              </a:spcBef>
              <a:spcAft>
                <a:spcPts val="0"/>
              </a:spcAft>
              <a:buSzPts val="1200"/>
              <a:buChar char="●"/>
            </a:pPr>
            <a:r>
              <a:rPr lang="en"/>
              <a:t>A. Das and N. N, "Facial Expression Recognition System with Local Binary Features of Neural Network," 2023 International Conference on Data Science and Network Security (ICDSNS), Tiptur, India, 2023, pp. 1-5, doi: 10.1109/ICDSNS58469.2023.10244983.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681" name="Google Shape;681;p46"/>
          <p:cNvSpPr txBox="1">
            <a:spLocks noGrp="1"/>
          </p:cNvSpPr>
          <p:nvPr>
            <p:ph type="body" idx="1"/>
          </p:nvPr>
        </p:nvSpPr>
        <p:spPr>
          <a:xfrm>
            <a:off x="720000" y="1215750"/>
            <a:ext cx="7710900" cy="3388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V. C. R, V. Asha, B. Saju, S. N, T. R. Mrudhula Reddy and S. K. M, "Face Recognition and Identification Using Deep Learning," 2023 Third International Conference on Advances in Electrical, Computing, Communication and Sustainable Technologies (ICAECT), Bhilai, India, 2023, pp. 1-5, doi: 10.1109/ICAECT57570.2023.10118154.</a:t>
            </a:r>
            <a:endParaRPr/>
          </a:p>
          <a:p>
            <a:pPr marL="457200" lvl="0" indent="-304800" algn="l" rtl="0">
              <a:spcBef>
                <a:spcPts val="0"/>
              </a:spcBef>
              <a:spcAft>
                <a:spcPts val="0"/>
              </a:spcAft>
              <a:buSzPts val="1200"/>
              <a:buChar char="●"/>
            </a:pPr>
            <a:r>
              <a:rPr lang="en"/>
              <a:t>W. Abbasi, P. Mori, A. Saracino and V. Frascolla, "Privacy vs Accuracy Trade-Off in Privacy Aware Face Recognition in Smart Systems," 2022 IEEE Symposium on Computers and Communications (ISCC), Rhodes, Greece, 2022, pp. 1-8, doi: 10.1109/ISCC55528.2022.9912465.</a:t>
            </a:r>
            <a:endParaRPr/>
          </a:p>
          <a:p>
            <a:pPr marL="457200" lvl="0" indent="-304800" algn="l" rtl="0">
              <a:spcBef>
                <a:spcPts val="0"/>
              </a:spcBef>
              <a:spcAft>
                <a:spcPts val="0"/>
              </a:spcAft>
              <a:buSzPts val="1200"/>
              <a:buChar char="●"/>
            </a:pPr>
            <a:r>
              <a:rPr lang="en"/>
              <a:t>Zhang, H., Nakamura, T., Isohara, T. et al. "A Review on Machine Unlearning." SN COMPUT. SCI. 4, 337 (2023).</a:t>
            </a:r>
            <a:endParaRPr/>
          </a:p>
          <a:p>
            <a:pPr marL="457200" lvl="0" indent="-304800" algn="l" rtl="0">
              <a:spcBef>
                <a:spcPts val="0"/>
              </a:spcBef>
              <a:spcAft>
                <a:spcPts val="0"/>
              </a:spcAft>
              <a:buSzPts val="1200"/>
              <a:buChar char="●"/>
            </a:pPr>
            <a:r>
              <a:rPr lang="en"/>
              <a:t>K. Vikram and S. Padmavathi, "Facial parts detection using Viola Jones algorithm," 2017 4th International Conference on Advanced Computing and Communication Systems (ICACCS), Coimbatore, India, 2017, pp. 1-4, doi: 10.1109/ICACCS.2017.8014636.</a:t>
            </a:r>
            <a:endParaRPr/>
          </a:p>
          <a:p>
            <a:pPr marL="457200" lvl="0" indent="-304800" algn="l" rtl="0">
              <a:spcBef>
                <a:spcPts val="0"/>
              </a:spcBef>
              <a:spcAft>
                <a:spcPts val="0"/>
              </a:spcAft>
              <a:buSzPts val="1200"/>
              <a:buChar char="●"/>
            </a:pPr>
            <a:r>
              <a:rPr lang="en"/>
              <a:t>A. Stalin, A. Sha, A. S. Kumar, S. Nandakumar, and G. Gopakumar, "Face Recognition at varying angles from distant CCTV Footage using Siamese Architecture," 2022 3rd International Conference for Emerging Technology (INCET), Belgaum, India, 2022, pp. 1-6, doi: 10.1109/INCET54531.2022.9824723.</a:t>
            </a:r>
            <a:endParaRPr/>
          </a:p>
          <a:p>
            <a:pPr marL="457200" lvl="0" indent="0" algn="l" rtl="0">
              <a:spcBef>
                <a:spcPts val="1000"/>
              </a:spcBef>
              <a:spcAft>
                <a:spcPts val="10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47"/>
          <p:cNvSpPr txBox="1">
            <a:spLocks noGrp="1"/>
          </p:cNvSpPr>
          <p:nvPr>
            <p:ph type="title"/>
          </p:nvPr>
        </p:nvSpPr>
        <p:spPr>
          <a:xfrm>
            <a:off x="2462550" y="2042400"/>
            <a:ext cx="4218900"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 You</a:t>
            </a:r>
            <a:endParaRPr/>
          </a:p>
        </p:txBody>
      </p:sp>
      <p:sp>
        <p:nvSpPr>
          <p:cNvPr id="687" name="Google Shape;687;p47"/>
          <p:cNvSpPr/>
          <p:nvPr/>
        </p:nvSpPr>
        <p:spPr>
          <a:xfrm>
            <a:off x="958625" y="3584950"/>
            <a:ext cx="4747200" cy="57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7"/>
          <p:cNvSpPr txBox="1">
            <a:spLocks noGrp="1"/>
          </p:cNvSpPr>
          <p:nvPr>
            <p:ph type="title"/>
          </p:nvPr>
        </p:nvSpPr>
        <p:spPr>
          <a:xfrm>
            <a:off x="713225" y="3762200"/>
            <a:ext cx="4506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a:t>Problem Statement</a:t>
            </a:r>
            <a:endParaRPr sz="3300"/>
          </a:p>
        </p:txBody>
      </p:sp>
      <p:sp>
        <p:nvSpPr>
          <p:cNvPr id="512" name="Google Shape;512;p27"/>
          <p:cNvSpPr txBox="1">
            <a:spLocks noGrp="1"/>
          </p:cNvSpPr>
          <p:nvPr>
            <p:ph type="title" idx="2"/>
          </p:nvPr>
        </p:nvSpPr>
        <p:spPr>
          <a:xfrm>
            <a:off x="713225" y="2907250"/>
            <a:ext cx="3973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subTitle" idx="4"/>
          </p:nvPr>
        </p:nvSpPr>
        <p:spPr>
          <a:xfrm>
            <a:off x="4893050" y="2142263"/>
            <a:ext cx="3378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Solution</a:t>
            </a:r>
            <a:endParaRPr/>
          </a:p>
        </p:txBody>
      </p:sp>
      <p:sp>
        <p:nvSpPr>
          <p:cNvPr id="518" name="Google Shape;51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Statement</a:t>
            </a:r>
            <a:endParaRPr/>
          </a:p>
        </p:txBody>
      </p:sp>
      <p:sp>
        <p:nvSpPr>
          <p:cNvPr id="519" name="Google Shape;519;p28"/>
          <p:cNvSpPr txBox="1">
            <a:spLocks noGrp="1"/>
          </p:cNvSpPr>
          <p:nvPr>
            <p:ph type="subTitle" idx="1"/>
          </p:nvPr>
        </p:nvSpPr>
        <p:spPr>
          <a:xfrm>
            <a:off x="4893050" y="2653645"/>
            <a:ext cx="3378600" cy="16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In response to these concerns, this study</a:t>
            </a:r>
            <a:endParaRPr/>
          </a:p>
          <a:p>
            <a:pPr marL="0" lvl="0" indent="0" algn="l" rtl="0">
              <a:spcBef>
                <a:spcPts val="0"/>
              </a:spcBef>
              <a:spcAft>
                <a:spcPts val="0"/>
              </a:spcAft>
              <a:buNone/>
            </a:pPr>
            <a:r>
              <a:rPr lang="en"/>
              <a:t>introduces a novel methodology that gives people more control over their data in facial recognition systems. This study’s main</a:t>
            </a:r>
            <a:endParaRPr/>
          </a:p>
          <a:p>
            <a:pPr marL="0" lvl="0" indent="0" algn="l" rtl="0">
              <a:spcBef>
                <a:spcPts val="0"/>
              </a:spcBef>
              <a:spcAft>
                <a:spcPts val="0"/>
              </a:spcAft>
              <a:buNone/>
            </a:pPr>
            <a:r>
              <a:rPr lang="en"/>
              <a:t>contribution is the proposal of a strategy for selectively unlearning certain faces from trained facial recognition algorithms.</a:t>
            </a:r>
            <a:endParaRPr/>
          </a:p>
          <a:p>
            <a:pPr marL="0" lvl="0" indent="0" algn="l" rtl="0">
              <a:spcBef>
                <a:spcPts val="0"/>
              </a:spcBef>
              <a:spcAft>
                <a:spcPts val="0"/>
              </a:spcAft>
              <a:buNone/>
            </a:pPr>
            <a:endParaRPr/>
          </a:p>
        </p:txBody>
      </p:sp>
      <p:sp>
        <p:nvSpPr>
          <p:cNvPr id="520" name="Google Shape;520;p28"/>
          <p:cNvSpPr txBox="1">
            <a:spLocks noGrp="1"/>
          </p:cNvSpPr>
          <p:nvPr>
            <p:ph type="subTitle" idx="2"/>
          </p:nvPr>
        </p:nvSpPr>
        <p:spPr>
          <a:xfrm>
            <a:off x="872350" y="2653646"/>
            <a:ext cx="3378600" cy="156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Facial recognition technology is increasingly being used in current applications ranging from smartphone unlocking to security and surveillance systems. This extensive adoption,</a:t>
            </a:r>
            <a:endParaRPr/>
          </a:p>
          <a:p>
            <a:pPr marL="0" lvl="0" indent="0" algn="l" rtl="0">
              <a:spcBef>
                <a:spcPts val="0"/>
              </a:spcBef>
              <a:spcAft>
                <a:spcPts val="0"/>
              </a:spcAft>
              <a:buNone/>
            </a:pPr>
            <a:r>
              <a:rPr lang="en"/>
              <a:t>however, has generated severe concerns about individual privacy and data policies. </a:t>
            </a:r>
            <a:endParaRPr/>
          </a:p>
          <a:p>
            <a:pPr marL="0" lvl="0" indent="0" algn="l" rtl="0">
              <a:spcBef>
                <a:spcPts val="0"/>
              </a:spcBef>
              <a:spcAft>
                <a:spcPts val="0"/>
              </a:spcAft>
              <a:buNone/>
            </a:pPr>
            <a:endParaRPr/>
          </a:p>
        </p:txBody>
      </p:sp>
      <p:sp>
        <p:nvSpPr>
          <p:cNvPr id="521" name="Google Shape;521;p28"/>
          <p:cNvSpPr txBox="1">
            <a:spLocks noGrp="1"/>
          </p:cNvSpPr>
          <p:nvPr>
            <p:ph type="subTitle" idx="3"/>
          </p:nvPr>
        </p:nvSpPr>
        <p:spPr>
          <a:xfrm>
            <a:off x="872350" y="2142263"/>
            <a:ext cx="3378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Problem</a:t>
            </a:r>
            <a:endParaRPr/>
          </a:p>
        </p:txBody>
      </p:sp>
      <p:sp>
        <p:nvSpPr>
          <p:cNvPr id="522" name="Google Shape;522;p28"/>
          <p:cNvSpPr/>
          <p:nvPr/>
        </p:nvSpPr>
        <p:spPr>
          <a:xfrm>
            <a:off x="872350" y="1569563"/>
            <a:ext cx="33786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3" name="Google Shape;523;p28"/>
          <p:cNvSpPr/>
          <p:nvPr/>
        </p:nvSpPr>
        <p:spPr>
          <a:xfrm>
            <a:off x="4893050" y="1569563"/>
            <a:ext cx="33786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524" name="Google Shape;524;p28"/>
          <p:cNvGrpSpPr/>
          <p:nvPr/>
        </p:nvGrpSpPr>
        <p:grpSpPr>
          <a:xfrm>
            <a:off x="998448" y="1685828"/>
            <a:ext cx="340608" cy="340168"/>
            <a:chOff x="5053900" y="2021500"/>
            <a:chExt cx="483750" cy="483125"/>
          </a:xfrm>
        </p:grpSpPr>
        <p:sp>
          <p:nvSpPr>
            <p:cNvPr id="525" name="Google Shape;525;p28"/>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6" name="Google Shape;526;p28"/>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7" name="Google Shape;527;p28"/>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8" name="Google Shape;528;p28"/>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9" name="Google Shape;529;p28"/>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30" name="Google Shape;530;p28"/>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31" name="Google Shape;531;p28"/>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32" name="Google Shape;532;p28"/>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533" name="Google Shape;533;p28"/>
          <p:cNvSpPr/>
          <p:nvPr/>
        </p:nvSpPr>
        <p:spPr>
          <a:xfrm>
            <a:off x="5060287" y="1685203"/>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Statement</a:t>
            </a:r>
            <a:endParaRPr/>
          </a:p>
        </p:txBody>
      </p:sp>
      <p:sp>
        <p:nvSpPr>
          <p:cNvPr id="539" name="Google Shape;539;p29"/>
          <p:cNvSpPr txBox="1">
            <a:spLocks noGrp="1"/>
          </p:cNvSpPr>
          <p:nvPr>
            <p:ph type="subTitle" idx="1"/>
          </p:nvPr>
        </p:nvSpPr>
        <p:spPr>
          <a:xfrm>
            <a:off x="998450" y="1590425"/>
            <a:ext cx="7425600" cy="27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Use Case Overview: </a:t>
            </a:r>
            <a:r>
              <a:rPr lang="en"/>
              <a:t>This use case describes implementing a facial recognition system for employee access control and authentication while ensuring data removal for departing employees, respecting privacy, data protection regulations, and ethical data handling.</a:t>
            </a:r>
            <a:endParaRPr/>
          </a:p>
          <a:p>
            <a:pPr marL="0" lvl="0" indent="0" algn="l" rtl="0">
              <a:spcBef>
                <a:spcPts val="0"/>
              </a:spcBef>
              <a:spcAft>
                <a:spcPts val="0"/>
              </a:spcAft>
              <a:buNone/>
            </a:pPr>
            <a:endParaRPr/>
          </a:p>
          <a:p>
            <a:pPr marL="0" lvl="0" indent="0" algn="l" rtl="0">
              <a:spcBef>
                <a:spcPts val="0"/>
              </a:spcBef>
              <a:spcAft>
                <a:spcPts val="0"/>
              </a:spcAft>
              <a:buNone/>
            </a:pPr>
            <a:r>
              <a:rPr lang="en" b="1" u="sng"/>
              <a:t>Use Case Steps:</a:t>
            </a:r>
            <a:endParaRPr b="1" u="sng"/>
          </a:p>
          <a:p>
            <a:pPr marL="0" lvl="0" indent="0" algn="l" rtl="0">
              <a:spcBef>
                <a:spcPts val="0"/>
              </a:spcBef>
              <a:spcAft>
                <a:spcPts val="0"/>
              </a:spcAft>
              <a:buNone/>
            </a:pPr>
            <a:endParaRPr/>
          </a:p>
          <a:p>
            <a:pPr marL="457200" lvl="0" indent="-304800" algn="l" rtl="0">
              <a:spcBef>
                <a:spcPts val="0"/>
              </a:spcBef>
              <a:spcAft>
                <a:spcPts val="0"/>
              </a:spcAft>
              <a:buSzPts val="1200"/>
              <a:buAutoNum type="arabicPeriod"/>
            </a:pPr>
            <a:r>
              <a:rPr lang="en" b="1"/>
              <a:t>User Account Creation:</a:t>
            </a:r>
            <a:r>
              <a:rPr lang="en"/>
              <a:t> User accounts are created, and employee facial data is collected and stored.</a:t>
            </a:r>
            <a:endParaRPr/>
          </a:p>
          <a:p>
            <a:pPr marL="0" lvl="0" indent="0" algn="l" rtl="0">
              <a:spcBef>
                <a:spcPts val="0"/>
              </a:spcBef>
              <a:spcAft>
                <a:spcPts val="0"/>
              </a:spcAft>
              <a:buNone/>
            </a:pPr>
            <a:endParaRPr/>
          </a:p>
          <a:p>
            <a:pPr marL="457200" lvl="0" indent="-304800" algn="l" rtl="0">
              <a:spcBef>
                <a:spcPts val="0"/>
              </a:spcBef>
              <a:spcAft>
                <a:spcPts val="0"/>
              </a:spcAft>
              <a:buSzPts val="1200"/>
              <a:buAutoNum type="arabicPeriod"/>
            </a:pPr>
            <a:r>
              <a:rPr lang="en" b="1"/>
              <a:t>Regular Authentication: </a:t>
            </a:r>
            <a:r>
              <a:rPr lang="en"/>
              <a:t>Employees use facial recognition for daily access control and authentication.</a:t>
            </a:r>
            <a:endParaRPr/>
          </a:p>
          <a:p>
            <a:pPr marL="0" lvl="0" indent="0" algn="l" rtl="0">
              <a:spcBef>
                <a:spcPts val="0"/>
              </a:spcBef>
              <a:spcAft>
                <a:spcPts val="0"/>
              </a:spcAft>
              <a:buNone/>
            </a:pPr>
            <a:endParaRPr/>
          </a:p>
          <a:p>
            <a:pPr marL="457200" lvl="0" indent="-304800" algn="l" rtl="0">
              <a:spcBef>
                <a:spcPts val="0"/>
              </a:spcBef>
              <a:spcAft>
                <a:spcPts val="0"/>
              </a:spcAft>
              <a:buSzPts val="1200"/>
              <a:buAutoNum type="arabicPeriod"/>
            </a:pPr>
            <a:r>
              <a:rPr lang="en" b="1"/>
              <a:t>End of Association:</a:t>
            </a:r>
            <a:r>
              <a:rPr lang="en"/>
              <a:t> Removal of an employee's facial data is initiated upon departure.</a:t>
            </a:r>
            <a:endParaRPr/>
          </a:p>
          <a:p>
            <a:pPr marL="457200" lvl="0" indent="0" algn="l" rtl="0">
              <a:spcBef>
                <a:spcPts val="0"/>
              </a:spcBef>
              <a:spcAft>
                <a:spcPts val="0"/>
              </a:spcAft>
              <a:buNone/>
            </a:pPr>
            <a:endParaRPr/>
          </a:p>
          <a:p>
            <a:pPr marL="457200" lvl="0" indent="-304800" algn="l" rtl="0">
              <a:spcBef>
                <a:spcPts val="0"/>
              </a:spcBef>
              <a:spcAft>
                <a:spcPts val="0"/>
              </a:spcAft>
              <a:buSzPts val="1200"/>
              <a:buAutoNum type="arabicPeriod"/>
            </a:pPr>
            <a:r>
              <a:rPr lang="en" b="1"/>
              <a:t>Selective Unlearning Request: </a:t>
            </a:r>
            <a:r>
              <a:rPr lang="en"/>
              <a:t>Employee informs about data removal decision.</a:t>
            </a:r>
            <a:endParaRPr/>
          </a:p>
          <a:p>
            <a:pPr marL="0" lvl="0" indent="0" algn="l" rtl="0">
              <a:spcBef>
                <a:spcPts val="0"/>
              </a:spcBef>
              <a:spcAft>
                <a:spcPts val="0"/>
              </a:spcAft>
              <a:buNone/>
            </a:pPr>
            <a:endParaRPr/>
          </a:p>
        </p:txBody>
      </p:sp>
      <p:sp>
        <p:nvSpPr>
          <p:cNvPr id="540" name="Google Shape;540;p29"/>
          <p:cNvSpPr/>
          <p:nvPr/>
        </p:nvSpPr>
        <p:spPr>
          <a:xfrm>
            <a:off x="998450" y="1017725"/>
            <a:ext cx="74256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41" name="Google Shape;541;p29"/>
          <p:cNvSpPr/>
          <p:nvPr/>
        </p:nvSpPr>
        <p:spPr>
          <a:xfrm>
            <a:off x="1101512" y="1133366"/>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42" name="Google Shape;542;p29"/>
          <p:cNvSpPr txBox="1">
            <a:spLocks noGrp="1"/>
          </p:cNvSpPr>
          <p:nvPr>
            <p:ph type="subTitle" idx="4"/>
          </p:nvPr>
        </p:nvSpPr>
        <p:spPr>
          <a:xfrm>
            <a:off x="1512225" y="1017713"/>
            <a:ext cx="3378600" cy="572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Example Use Case</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Statement</a:t>
            </a:r>
            <a:endParaRPr/>
          </a:p>
        </p:txBody>
      </p:sp>
      <p:sp>
        <p:nvSpPr>
          <p:cNvPr id="548" name="Google Shape;548;p30"/>
          <p:cNvSpPr txBox="1">
            <a:spLocks noGrp="1"/>
          </p:cNvSpPr>
          <p:nvPr>
            <p:ph type="subTitle" idx="1"/>
          </p:nvPr>
        </p:nvSpPr>
        <p:spPr>
          <a:xfrm>
            <a:off x="998450" y="1590425"/>
            <a:ext cx="7425600" cy="27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b="1"/>
              <a:t>5. Model Adaptation: </a:t>
            </a:r>
            <a:r>
              <a:rPr lang="en"/>
              <a:t>The facial recognition model is adapted to unlearn departing employee's facial data.</a:t>
            </a:r>
            <a:endParaRPr/>
          </a:p>
          <a:p>
            <a:pPr marL="0" lvl="0" indent="0" algn="l" rtl="0">
              <a:spcBef>
                <a:spcPts val="0"/>
              </a:spcBef>
              <a:spcAft>
                <a:spcPts val="0"/>
              </a:spcAft>
              <a:buNone/>
            </a:pPr>
            <a:endParaRPr b="1"/>
          </a:p>
          <a:p>
            <a:pPr marL="0" lvl="0" indent="0" algn="l" rtl="0">
              <a:spcBef>
                <a:spcPts val="0"/>
              </a:spcBef>
              <a:spcAft>
                <a:spcPts val="0"/>
              </a:spcAft>
              <a:buNone/>
            </a:pPr>
            <a:r>
              <a:rPr lang="en" b="1"/>
              <a:t>6. Verification and Testing: </a:t>
            </a:r>
            <a:r>
              <a:rPr lang="en"/>
              <a:t>The model is tested to ensure it doesn't recognize the departing employee but still works for others.</a:t>
            </a:r>
            <a:endParaRPr/>
          </a:p>
          <a:p>
            <a:pPr marL="0" lvl="0" indent="0" algn="l" rtl="0">
              <a:spcBef>
                <a:spcPts val="0"/>
              </a:spcBef>
              <a:spcAft>
                <a:spcPts val="0"/>
              </a:spcAft>
              <a:buNone/>
            </a:pPr>
            <a:endParaRPr/>
          </a:p>
          <a:p>
            <a:pPr marL="0" lvl="0" indent="0" algn="l" rtl="0">
              <a:spcBef>
                <a:spcPts val="0"/>
              </a:spcBef>
              <a:spcAft>
                <a:spcPts val="0"/>
              </a:spcAft>
              <a:buNone/>
            </a:pPr>
            <a:r>
              <a:rPr lang="en" b="1"/>
              <a:t>7. Secure Data Deletion: </a:t>
            </a:r>
            <a:r>
              <a:rPr lang="en"/>
              <a:t>Employee's facial data is securely deleted, complying with regulations.</a:t>
            </a:r>
            <a:endParaRPr/>
          </a:p>
          <a:p>
            <a:pPr marL="0" lvl="0" indent="0" algn="l" rtl="0">
              <a:spcBef>
                <a:spcPts val="0"/>
              </a:spcBef>
              <a:spcAft>
                <a:spcPts val="0"/>
              </a:spcAft>
              <a:buNone/>
            </a:pPr>
            <a:endParaRPr/>
          </a:p>
          <a:p>
            <a:pPr marL="0" lvl="0" indent="0" algn="l" rtl="0">
              <a:spcBef>
                <a:spcPts val="0"/>
              </a:spcBef>
              <a:spcAft>
                <a:spcPts val="0"/>
              </a:spcAft>
              <a:buNone/>
            </a:pPr>
            <a:r>
              <a:rPr lang="en" b="1"/>
              <a:t>8. Post-Removal Verification: </a:t>
            </a:r>
            <a:r>
              <a:rPr lang="en"/>
              <a:t>Confirmation of data removal.</a:t>
            </a:r>
            <a:endParaRPr/>
          </a:p>
          <a:p>
            <a:pPr marL="0" lvl="0" indent="0" algn="l" rtl="0">
              <a:spcBef>
                <a:spcPts val="0"/>
              </a:spcBef>
              <a:spcAft>
                <a:spcPts val="0"/>
              </a:spcAft>
              <a:buNone/>
            </a:pPr>
            <a:endParaRPr/>
          </a:p>
          <a:p>
            <a:pPr marL="0" lvl="0" indent="0" algn="l" rtl="0">
              <a:spcBef>
                <a:spcPts val="0"/>
              </a:spcBef>
              <a:spcAft>
                <a:spcPts val="0"/>
              </a:spcAft>
              <a:buNone/>
            </a:pPr>
            <a:r>
              <a:rPr lang="en" b="1"/>
              <a:t>9. Ongoing System Use:</a:t>
            </a:r>
            <a:r>
              <a:rPr lang="en"/>
              <a:t> The system operates for remaining employees, with periodic updates and retraining to maintain accuracy and performance.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b="1"/>
          </a:p>
        </p:txBody>
      </p:sp>
      <p:sp>
        <p:nvSpPr>
          <p:cNvPr id="549" name="Google Shape;549;p30"/>
          <p:cNvSpPr/>
          <p:nvPr/>
        </p:nvSpPr>
        <p:spPr>
          <a:xfrm>
            <a:off x="998450" y="1017725"/>
            <a:ext cx="74256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50" name="Google Shape;550;p30"/>
          <p:cNvSpPr/>
          <p:nvPr/>
        </p:nvSpPr>
        <p:spPr>
          <a:xfrm>
            <a:off x="1101512" y="1133366"/>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51" name="Google Shape;551;p30"/>
          <p:cNvSpPr txBox="1">
            <a:spLocks noGrp="1"/>
          </p:cNvSpPr>
          <p:nvPr>
            <p:ph type="subTitle" idx="4"/>
          </p:nvPr>
        </p:nvSpPr>
        <p:spPr>
          <a:xfrm>
            <a:off x="1512225" y="1017713"/>
            <a:ext cx="3378600" cy="572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Example Use Case </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1"/>
          <p:cNvSpPr txBox="1">
            <a:spLocks noGrp="1"/>
          </p:cNvSpPr>
          <p:nvPr>
            <p:ph type="title"/>
          </p:nvPr>
        </p:nvSpPr>
        <p:spPr>
          <a:xfrm>
            <a:off x="713225" y="3762200"/>
            <a:ext cx="4506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a:t>Methodology</a:t>
            </a:r>
            <a:endParaRPr sz="3300"/>
          </a:p>
        </p:txBody>
      </p:sp>
      <p:sp>
        <p:nvSpPr>
          <p:cNvPr id="557" name="Google Shape;557;p31"/>
          <p:cNvSpPr txBox="1">
            <a:spLocks noGrp="1"/>
          </p:cNvSpPr>
          <p:nvPr>
            <p:ph type="title" idx="2"/>
          </p:nvPr>
        </p:nvSpPr>
        <p:spPr>
          <a:xfrm>
            <a:off x="713225" y="2907250"/>
            <a:ext cx="3973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Methodology</a:t>
            </a:r>
            <a:endParaRPr/>
          </a:p>
        </p:txBody>
      </p:sp>
      <p:sp>
        <p:nvSpPr>
          <p:cNvPr id="563" name="Google Shape;563;p32"/>
          <p:cNvSpPr txBox="1">
            <a:spLocks noGrp="1"/>
          </p:cNvSpPr>
          <p:nvPr>
            <p:ph type="subTitle" idx="1"/>
          </p:nvPr>
        </p:nvSpPr>
        <p:spPr>
          <a:xfrm>
            <a:off x="998450" y="1590425"/>
            <a:ext cx="3686100" cy="27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proposed methodology includes the following key steps:</a:t>
            </a:r>
            <a:endParaRPr/>
          </a:p>
          <a:p>
            <a:pPr marL="0" lvl="0" indent="0" algn="l" rtl="0">
              <a:spcBef>
                <a:spcPts val="0"/>
              </a:spcBef>
              <a:spcAft>
                <a:spcPts val="0"/>
              </a:spcAft>
              <a:buNone/>
            </a:pPr>
            <a:endParaRPr/>
          </a:p>
          <a:p>
            <a:pPr marL="0" lvl="0" indent="0" algn="l" rtl="0">
              <a:spcBef>
                <a:spcPts val="0"/>
              </a:spcBef>
              <a:spcAft>
                <a:spcPts val="0"/>
              </a:spcAft>
              <a:buNone/>
            </a:pPr>
            <a:r>
              <a:rPr lang="en" b="1"/>
              <a:t>1.  Model Training with Augmented Data:</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Initially, train the face recognition model to recognize a set of target faces. The training dataset includes additional facial images that don't belong to the target set, forming a generalized category for all other faces. </a:t>
            </a:r>
            <a:endParaRPr/>
          </a:p>
          <a:p>
            <a:pPr marL="0" lvl="0" indent="0" algn="l" rtl="0">
              <a:spcBef>
                <a:spcPts val="0"/>
              </a:spcBef>
              <a:spcAft>
                <a:spcPts val="0"/>
              </a:spcAft>
              <a:buNone/>
            </a:pPr>
            <a:endParaRPr/>
          </a:p>
          <a:p>
            <a:pPr marL="0" lvl="0" indent="0" algn="l" rtl="0">
              <a:spcBef>
                <a:spcPts val="0"/>
              </a:spcBef>
              <a:spcAft>
                <a:spcPts val="0"/>
              </a:spcAft>
              <a:buNone/>
            </a:pPr>
            <a:r>
              <a:rPr lang="en"/>
              <a:t>The model architecture is shown in Fig. 1.</a:t>
            </a:r>
            <a:endParaRPr/>
          </a:p>
          <a:p>
            <a:pPr marL="0" lvl="0" indent="0" algn="l" rtl="0">
              <a:spcBef>
                <a:spcPts val="0"/>
              </a:spcBef>
              <a:spcAft>
                <a:spcPts val="0"/>
              </a:spcAft>
              <a:buNone/>
            </a:pPr>
            <a:endParaRPr b="1"/>
          </a:p>
        </p:txBody>
      </p:sp>
      <p:sp>
        <p:nvSpPr>
          <p:cNvPr id="564" name="Google Shape;564;p32"/>
          <p:cNvSpPr/>
          <p:nvPr/>
        </p:nvSpPr>
        <p:spPr>
          <a:xfrm>
            <a:off x="998450" y="1017725"/>
            <a:ext cx="74256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65" name="Google Shape;565;p32"/>
          <p:cNvSpPr/>
          <p:nvPr/>
        </p:nvSpPr>
        <p:spPr>
          <a:xfrm>
            <a:off x="1101512" y="1133366"/>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66" name="Google Shape;566;p32"/>
          <p:cNvSpPr txBox="1">
            <a:spLocks noGrp="1"/>
          </p:cNvSpPr>
          <p:nvPr>
            <p:ph type="subTitle" idx="4"/>
          </p:nvPr>
        </p:nvSpPr>
        <p:spPr>
          <a:xfrm>
            <a:off x="1512225" y="1017713"/>
            <a:ext cx="3378600" cy="572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Novel Approach </a:t>
            </a:r>
            <a:endParaRPr>
              <a:solidFill>
                <a:schemeClr val="dk2"/>
              </a:solidFill>
            </a:endParaRPr>
          </a:p>
        </p:txBody>
      </p:sp>
      <p:pic>
        <p:nvPicPr>
          <p:cNvPr id="3" name="Picture 2" descr="A diagram of a software model&#10;&#10;Description automatically generated">
            <a:extLst>
              <a:ext uri="{FF2B5EF4-FFF2-40B4-BE49-F238E27FC236}">
                <a16:creationId xmlns:a16="http://schemas.microsoft.com/office/drawing/2014/main" id="{C2ED1201-FE0E-B161-D4D9-6517B49CFFD7}"/>
              </a:ext>
            </a:extLst>
          </p:cNvPr>
          <p:cNvPicPr>
            <a:picLocks noChangeAspect="1"/>
          </p:cNvPicPr>
          <p:nvPr/>
        </p:nvPicPr>
        <p:blipFill>
          <a:blip r:embed="rId3"/>
          <a:stretch>
            <a:fillRect/>
          </a:stretch>
        </p:blipFill>
        <p:spPr>
          <a:xfrm>
            <a:off x="4788628" y="1736811"/>
            <a:ext cx="3811000" cy="24289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Methodology</a:t>
            </a:r>
            <a:endParaRPr/>
          </a:p>
        </p:txBody>
      </p:sp>
      <p:sp>
        <p:nvSpPr>
          <p:cNvPr id="573" name="Google Shape;573;p33"/>
          <p:cNvSpPr txBox="1">
            <a:spLocks noGrp="1"/>
          </p:cNvSpPr>
          <p:nvPr>
            <p:ph type="subTitle" idx="1"/>
          </p:nvPr>
        </p:nvSpPr>
        <p:spPr>
          <a:xfrm>
            <a:off x="998450" y="1590425"/>
            <a:ext cx="3686100" cy="2737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b="1" dirty="0"/>
              <a:t>2. Unlearning Process: </a:t>
            </a:r>
            <a:endParaRPr b="1" dirty="0"/>
          </a:p>
          <a:p>
            <a:pPr marL="0" lvl="0" indent="0" algn="l" rtl="0">
              <a:spcBef>
                <a:spcPts val="1000"/>
              </a:spcBef>
              <a:spcAft>
                <a:spcPts val="0"/>
              </a:spcAft>
              <a:buNone/>
            </a:pPr>
            <a:r>
              <a:rPr lang="en" dirty="0"/>
              <a:t>To forget a specific identity, delete the images associated with it, mimicking a real-world scenario. Replace these images with grainy ones while maintaining the network structure.</a:t>
            </a:r>
            <a:endParaRPr dirty="0"/>
          </a:p>
          <a:p>
            <a:pPr marL="0" lvl="0" indent="0" algn="l" rtl="0">
              <a:spcBef>
                <a:spcPts val="1000"/>
              </a:spcBef>
              <a:spcAft>
                <a:spcPts val="0"/>
              </a:spcAft>
              <a:buNone/>
            </a:pPr>
            <a:r>
              <a:rPr lang="en" b="1" dirty="0"/>
              <a:t>3. Unlearning Training:</a:t>
            </a:r>
            <a:endParaRPr b="1" dirty="0"/>
          </a:p>
          <a:p>
            <a:pPr marL="0" lvl="0" indent="0" algn="l" rtl="0">
              <a:spcBef>
                <a:spcPts val="1000"/>
              </a:spcBef>
              <a:spcAft>
                <a:spcPts val="0"/>
              </a:spcAft>
              <a:buNone/>
            </a:pPr>
            <a:r>
              <a:rPr lang="en" dirty="0"/>
              <a:t> Retrain the model using the entire dataset, excluding the original target faces. During this phase, the model adjusts its recognition parameters to dissociate the specific face from the target faces. It also learns the grainy images, preserving the accuracy of the images that shouldn't be forgotten.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b="1" dirty="0"/>
          </a:p>
          <a:p>
            <a:pPr marL="0" lvl="0" indent="0" algn="l" rtl="0">
              <a:spcBef>
                <a:spcPts val="0"/>
              </a:spcBef>
              <a:spcAft>
                <a:spcPts val="0"/>
              </a:spcAft>
              <a:buNone/>
            </a:pPr>
            <a:endParaRPr dirty="0"/>
          </a:p>
          <a:p>
            <a:pPr marL="0" lvl="0" indent="0" algn="l" rtl="0">
              <a:spcBef>
                <a:spcPts val="0"/>
              </a:spcBef>
              <a:spcAft>
                <a:spcPts val="0"/>
              </a:spcAft>
              <a:buNone/>
            </a:pPr>
            <a:endParaRPr b="1" dirty="0"/>
          </a:p>
        </p:txBody>
      </p:sp>
      <p:sp>
        <p:nvSpPr>
          <p:cNvPr id="574" name="Google Shape;574;p33"/>
          <p:cNvSpPr/>
          <p:nvPr/>
        </p:nvSpPr>
        <p:spPr>
          <a:xfrm>
            <a:off x="998450" y="1017725"/>
            <a:ext cx="74256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75" name="Google Shape;575;p33"/>
          <p:cNvSpPr/>
          <p:nvPr/>
        </p:nvSpPr>
        <p:spPr>
          <a:xfrm>
            <a:off x="1101512" y="1133366"/>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76" name="Google Shape;576;p33"/>
          <p:cNvSpPr txBox="1">
            <a:spLocks noGrp="1"/>
          </p:cNvSpPr>
          <p:nvPr>
            <p:ph type="subTitle" idx="4"/>
          </p:nvPr>
        </p:nvSpPr>
        <p:spPr>
          <a:xfrm>
            <a:off x="1512225" y="1017713"/>
            <a:ext cx="3378600" cy="572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Novel Approach </a:t>
            </a:r>
            <a:endParaRPr>
              <a:solidFill>
                <a:schemeClr val="dk2"/>
              </a:solidFill>
            </a:endParaRPr>
          </a:p>
        </p:txBody>
      </p:sp>
      <p:pic>
        <p:nvPicPr>
          <p:cNvPr id="2" name="Picture 1" descr="A diagram of a software model&#10;&#10;Description automatically generated">
            <a:extLst>
              <a:ext uri="{FF2B5EF4-FFF2-40B4-BE49-F238E27FC236}">
                <a16:creationId xmlns:a16="http://schemas.microsoft.com/office/drawing/2014/main" id="{A2E4CCED-8841-7717-08D7-4DCD8C6357E7}"/>
              </a:ext>
            </a:extLst>
          </p:cNvPr>
          <p:cNvPicPr>
            <a:picLocks noChangeAspect="1"/>
          </p:cNvPicPr>
          <p:nvPr/>
        </p:nvPicPr>
        <p:blipFill>
          <a:blip r:embed="rId3"/>
          <a:stretch>
            <a:fillRect/>
          </a:stretch>
        </p:blipFill>
        <p:spPr>
          <a:xfrm>
            <a:off x="4788628" y="1736811"/>
            <a:ext cx="3811000" cy="2428944"/>
          </a:xfrm>
          <a:prstGeom prst="rect">
            <a:avLst/>
          </a:prstGeom>
        </p:spPr>
      </p:pic>
    </p:spTree>
  </p:cSld>
  <p:clrMapOvr>
    <a:masterClrMapping/>
  </p:clrMapOvr>
</p:sld>
</file>

<file path=ppt/theme/theme1.xml><?xml version="1.0" encoding="utf-8"?>
<a:theme xmlns:a="http://schemas.openxmlformats.org/drawingml/2006/main" name="Information System Pitch Deck by Slidesgo">
  <a:themeElements>
    <a:clrScheme name="Simple Light">
      <a:dk1>
        <a:srgbClr val="2D3142"/>
      </a:dk1>
      <a:lt1>
        <a:srgbClr val="D7D7D7"/>
      </a:lt1>
      <a:dk2>
        <a:srgbClr val="FFFFFF"/>
      </a:dk2>
      <a:lt2>
        <a:srgbClr val="9DF6F6"/>
      </a:lt2>
      <a:accent1>
        <a:srgbClr val="FFFFFF"/>
      </a:accent1>
      <a:accent2>
        <a:srgbClr val="FFFFFF"/>
      </a:accent2>
      <a:accent3>
        <a:srgbClr val="FFFFFF"/>
      </a:accent3>
      <a:accent4>
        <a:srgbClr val="FFFFFF"/>
      </a:accent4>
      <a:accent5>
        <a:srgbClr val="FFFFFF"/>
      </a:accent5>
      <a:accent6>
        <a:srgbClr val="FFFFFF"/>
      </a:accent6>
      <a:hlink>
        <a:srgbClr val="2D31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2160</Words>
  <Application>Microsoft Office PowerPoint</Application>
  <PresentationFormat>On-screen Show (16:9)</PresentationFormat>
  <Paragraphs>223</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Open Sans</vt:lpstr>
      <vt:lpstr>Lato</vt:lpstr>
      <vt:lpstr>Raleway</vt:lpstr>
      <vt:lpstr>PT Sans</vt:lpstr>
      <vt:lpstr>Lato Light</vt:lpstr>
      <vt:lpstr>Nunito Light</vt:lpstr>
      <vt:lpstr>Aldrich</vt:lpstr>
      <vt:lpstr>Arial</vt:lpstr>
      <vt:lpstr>Information System Pitch Deck by Slidesgo</vt:lpstr>
      <vt:lpstr>Selective Unlearning in Face Recognition</vt:lpstr>
      <vt:lpstr>Table of contents</vt:lpstr>
      <vt:lpstr>Problem Statement</vt:lpstr>
      <vt:lpstr>Problem Statement</vt:lpstr>
      <vt:lpstr>Problem Statement</vt:lpstr>
      <vt:lpstr>Problem Statement</vt:lpstr>
      <vt:lpstr>Methodology</vt:lpstr>
      <vt:lpstr>Methodology</vt:lpstr>
      <vt:lpstr>Methodology</vt:lpstr>
      <vt:lpstr>Methodology</vt:lpstr>
      <vt:lpstr>Methodology</vt:lpstr>
      <vt:lpstr>Experimental Analysis</vt:lpstr>
      <vt:lpstr>Experimental Analysis</vt:lpstr>
      <vt:lpstr>Experimental Analysis</vt:lpstr>
      <vt:lpstr>Experimental Analysis</vt:lpstr>
      <vt:lpstr>Usecase</vt:lpstr>
      <vt:lpstr>Usecase Overview</vt:lpstr>
      <vt:lpstr>Usecase Overview</vt:lpstr>
      <vt:lpstr>Usecase Diagram</vt:lpstr>
      <vt:lpstr>Conclusion</vt:lpstr>
      <vt:lpstr>Conclusion</vt:lpstr>
      <vt:lpstr>Paper Acceptance Status</vt:lpstr>
      <vt:lpstr>Status : Accepted</vt:lpstr>
      <vt:lpstr>References</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 Unlearning in Face Recognition</dc:title>
  <cp:lastModifiedBy>ADITHYAN M NAIR - AM.EN.U4AIE20105</cp:lastModifiedBy>
  <cp:revision>2</cp:revision>
  <dcterms:modified xsi:type="dcterms:W3CDTF">2023-12-16T08:39:50Z</dcterms:modified>
</cp:coreProperties>
</file>