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56" r:id="rId2"/>
    <p:sldId id="268" r:id="rId3"/>
    <p:sldId id="274" r:id="rId4"/>
    <p:sldId id="275" r:id="rId5"/>
    <p:sldId id="276" r:id="rId6"/>
    <p:sldId id="278" r:id="rId7"/>
    <p:sldId id="279" r:id="rId8"/>
    <p:sldId id="280" r:id="rId9"/>
    <p:sldId id="281" r:id="rId10"/>
    <p:sldId id="282" r:id="rId11"/>
    <p:sldId id="283" r:id="rId12"/>
    <p:sldId id="272" r:id="rId13"/>
    <p:sldId id="271" r:id="rId14"/>
    <p:sldId id="277" r:id="rId15"/>
    <p:sldId id="269" r:id="rId16"/>
    <p:sldId id="270" r:id="rId17"/>
    <p:sldId id="273"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50" d="100"/>
          <a:sy n="50" d="100"/>
        </p:scale>
        <p:origin x="-115"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08-02-2023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Phish heaven is a URL detection method it has three component-It uses the ensemble based </a:t>
            </a:r>
            <a:r>
              <a:rPr lang="en-IN" dirty="0" err="1"/>
              <a:t>ml,Multi</a:t>
            </a:r>
            <a:r>
              <a:rPr lang="en-IN" dirty="0"/>
              <a:t> </a:t>
            </a:r>
            <a:r>
              <a:rPr lang="en-IN" dirty="0" err="1"/>
              <a:t>threding</a:t>
            </a:r>
            <a:r>
              <a:rPr lang="en-IN" dirty="0"/>
              <a:t> technique for real time detection</a:t>
            </a:r>
          </a:p>
          <a:p>
            <a:r>
              <a:rPr lang="en-IN" dirty="0"/>
              <a:t>[2] </a:t>
            </a:r>
          </a:p>
          <a:p>
            <a:r>
              <a:rPr lang="en-IN" dirty="0"/>
              <a:t>[3]Its methodology is NLP used to detect phishing email-</a:t>
            </a:r>
          </a:p>
        </p:txBody>
      </p:sp>
      <p:sp>
        <p:nvSpPr>
          <p:cNvPr id="4" name="Slide Number Placeholder 3"/>
          <p:cNvSpPr>
            <a:spLocks noGrp="1"/>
          </p:cNvSpPr>
          <p:nvPr>
            <p:ph type="sldNum" sz="quarter" idx="5"/>
          </p:nvPr>
        </p:nvSpPr>
        <p:spPr/>
        <p:txBody>
          <a:bodyPr/>
          <a:lstStyle/>
          <a:p>
            <a:fld id="{99AE8287-2753-4958-A56C-B77700D7760B}" type="slidenum">
              <a:rPr lang="en-IN" smtClean="0"/>
              <a:t>2</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These are the methodologies-</a:t>
            </a:r>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31866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those referred papers they uses databases with lack of threaten website URLs of our own country</a:t>
            </a:r>
          </a:p>
          <a:p>
            <a:r>
              <a:rPr lang="en-IN" dirty="0"/>
              <a:t>And majority of them uses favicon method , It requires more storage space.</a:t>
            </a:r>
          </a:p>
          <a:p>
            <a:r>
              <a:rPr lang="en-IN" dirty="0"/>
              <a:t>And these projects will not retrieve the source of the website</a:t>
            </a:r>
          </a:p>
        </p:txBody>
      </p:sp>
      <p:sp>
        <p:nvSpPr>
          <p:cNvPr id="4" name="Slide Number Placeholder 3"/>
          <p:cNvSpPr>
            <a:spLocks noGrp="1"/>
          </p:cNvSpPr>
          <p:nvPr>
            <p:ph type="sldNum" sz="quarter" idx="5"/>
          </p:nvPr>
        </p:nvSpPr>
        <p:spPr/>
        <p:txBody>
          <a:bodyPr/>
          <a:lstStyle/>
          <a:p>
            <a:fld id="{99AE8287-2753-4958-A56C-B77700D7760B}" type="slidenum">
              <a:rPr lang="en-IN" smtClean="0"/>
              <a:t>18</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Phishing has a list of negative effects on a Business, including loss of money, loss of intellectual property, damage to reputation, and disruption of operational activities. </a:t>
            </a:r>
          </a:p>
          <a:p>
            <a:r>
              <a:rPr lang="en-IN" dirty="0"/>
              <a:t>This is why we suggest phishing detection </a:t>
            </a:r>
          </a:p>
        </p:txBody>
      </p:sp>
      <p:sp>
        <p:nvSpPr>
          <p:cNvPr id="4" name="Slide Number Placeholder 3"/>
          <p:cNvSpPr>
            <a:spLocks noGrp="1"/>
          </p:cNvSpPr>
          <p:nvPr>
            <p:ph type="sldNum" sz="quarter" idx="5"/>
          </p:nvPr>
        </p:nvSpPr>
        <p:spPr/>
        <p:txBody>
          <a:bodyPr/>
          <a:lstStyle/>
          <a:p>
            <a:fld id="{99AE8287-2753-4958-A56C-B77700D7760B}" type="slidenum">
              <a:rPr lang="en-IN" smtClean="0"/>
              <a:t>19</a:t>
            </a:fld>
            <a:endParaRPr lang="en-IN"/>
          </a:p>
        </p:txBody>
      </p:sp>
    </p:spTree>
    <p:extLst>
      <p:ext uri="{BB962C8B-B14F-4D97-AF65-F5344CB8AC3E}">
        <p14:creationId xmlns:p14="http://schemas.microsoft.com/office/powerpoint/2010/main" val="330184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08-02-2023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Guo's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p:txBody>
          <a:bodyPr/>
          <a:lstStyle/>
          <a:p>
            <a:pPr algn="ctr"/>
            <a:r>
              <a:rPr lang="en-IN" dirty="0"/>
              <a:t>RESEARCH GAP</a:t>
            </a:r>
          </a:p>
        </p:txBody>
      </p:sp>
      <p:sp>
        <p:nvSpPr>
          <p:cNvPr id="4" name="TextBox 3">
            <a:extLst>
              <a:ext uri="{FF2B5EF4-FFF2-40B4-BE49-F238E27FC236}">
                <a16:creationId xmlns:a16="http://schemas.microsoft.com/office/drawing/2014/main" id="{650D79E4-88D2-4595-9BB2-DD908484072E}"/>
              </a:ext>
            </a:extLst>
          </p:cNvPr>
          <p:cNvSpPr txBox="1"/>
          <p:nvPr/>
        </p:nvSpPr>
        <p:spPr>
          <a:xfrm>
            <a:off x="1145219" y="2041864"/>
            <a:ext cx="9419208" cy="3139321"/>
          </a:xfrm>
          <a:prstGeom prst="rect">
            <a:avLst/>
          </a:prstGeom>
          <a:noFill/>
        </p:spPr>
        <p:txBody>
          <a:bodyPr wrap="square" rtlCol="0">
            <a:spAutoFit/>
          </a:bodyPr>
          <a:lstStyle/>
          <a:p>
            <a:pPr marL="285750" indent="-285750">
              <a:buFont typeface="Arial" panose="020B0604020202020204" pitchFamily="34" charset="0"/>
              <a:buChar char="•"/>
            </a:pPr>
            <a:r>
              <a:rPr lang="en-IN" dirty="0"/>
              <a:t>From the referred papers we came to know that there is lack of threaten website URLs of our own country in majority of those databases.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Most of the papers discuss about favicon extraction method , but this method requires more storage space in the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source information of the phishing websites are not retrieved by these papers.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555F-ED75-4732-8799-CC98652696F0}"/>
              </a:ext>
            </a:extLst>
          </p:cNvPr>
          <p:cNvSpPr>
            <a:spLocks noGrp="1"/>
          </p:cNvSpPr>
          <p:nvPr>
            <p:ph type="title"/>
          </p:nvPr>
        </p:nvSpPr>
        <p:spPr/>
        <p:txBody>
          <a:bodyPr/>
          <a:lstStyle/>
          <a:p>
            <a:pPr algn="ctr"/>
            <a:r>
              <a:rPr lang="en-IN" dirty="0"/>
              <a:t>PROBLEM FORMULATION</a:t>
            </a:r>
          </a:p>
        </p:txBody>
      </p:sp>
      <p:sp>
        <p:nvSpPr>
          <p:cNvPr id="3" name="TextBox 2">
            <a:extLst>
              <a:ext uri="{FF2B5EF4-FFF2-40B4-BE49-F238E27FC236}">
                <a16:creationId xmlns:a16="http://schemas.microsoft.com/office/drawing/2014/main" id="{834A9F53-7DE5-4A92-82C7-9C3710ECE09B}"/>
              </a:ext>
            </a:extLst>
          </p:cNvPr>
          <p:cNvSpPr txBox="1"/>
          <p:nvPr/>
        </p:nvSpPr>
        <p:spPr>
          <a:xfrm>
            <a:off x="1127464" y="1615736"/>
            <a:ext cx="10387202" cy="2585323"/>
          </a:xfrm>
          <a:prstGeom prst="rect">
            <a:avLst/>
          </a:prstGeom>
          <a:noFill/>
        </p:spPr>
        <p:txBody>
          <a:bodyPr wrap="square" rtlCol="0">
            <a:spAutoFit/>
          </a:bodyPr>
          <a:lstStyle/>
          <a:p>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It s facilitated by communicating a sense of urgency in the message, which could threaten account suspension, money loss or loss of the targeted user’s job. Users tricked into an attacker’s demands don’t take the time to stop and think if demands seem reasonable.</a:t>
            </a:r>
          </a:p>
          <a:p>
            <a:endParaRPr lang="en-US" dirty="0"/>
          </a:p>
          <a:p>
            <a:r>
              <a:rPr lang="en-US" dirty="0"/>
              <a:t>Therefore, we suggest a phishing detection model based on machine learning that compares the features of the target websites mainly the URLs.</a:t>
            </a:r>
            <a:endParaRPr lang="en-IN" dirty="0"/>
          </a:p>
        </p:txBody>
      </p:sp>
    </p:spTree>
    <p:extLst>
      <p:ext uri="{BB962C8B-B14F-4D97-AF65-F5344CB8AC3E}">
        <p14:creationId xmlns:p14="http://schemas.microsoft.com/office/powerpoint/2010/main" val="321329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FORMULATION OF OBJECTIVES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25344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11077</TotalTime>
  <Words>3530</Words>
  <Application>Microsoft Office PowerPoint</Application>
  <PresentationFormat>Widescreen</PresentationFormat>
  <Paragraphs>352</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vt:lpstr>
      <vt:lpstr>PROBLEM FORMULATION</vt:lpstr>
      <vt:lpstr>FORMULATION OF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66</cp:revision>
  <dcterms:created xsi:type="dcterms:W3CDTF">2022-05-25T17:21:02Z</dcterms:created>
  <dcterms:modified xsi:type="dcterms:W3CDTF">2023-02-10T04:42:34Z</dcterms:modified>
</cp:coreProperties>
</file>