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136" y="-7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890655" y="3429001"/>
            <a:ext cx="651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Financial Marketing Dashboard in Power BI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217892" y="6252053"/>
            <a:ext cx="256770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- </a:t>
            </a:r>
            <a:r>
              <a:rPr lang="en-US" dirty="0" err="1" smtClean="0"/>
              <a:t>Adithya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029" y="1671828"/>
            <a:ext cx="6096000" cy="21035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create interactive Power BI dashboards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Gain </a:t>
            </a:r>
            <a:r>
              <a:rPr lang="en-US" dirty="0"/>
              <a:t>insights into sales </a:t>
            </a:r>
            <a:r>
              <a:rPr lang="en-US" dirty="0" smtClean="0"/>
              <a:t>and finance.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Power BI visuals like bar charts, pie charts, and line </a:t>
            </a:r>
            <a:r>
              <a:rPr lang="en-US" dirty="0" smtClean="0"/>
              <a:t>graphs,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997550"/>
            <a:ext cx="6096000" cy="95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</a:t>
            </a:r>
            <a:r>
              <a:rPr lang="en-US" dirty="0" smtClean="0"/>
              <a:t>BI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/>
              <a:t>Excel / CSV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927" y="1612734"/>
            <a:ext cx="6096000" cy="2678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Collection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Transformation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Visualization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Dashboard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636" y="1665509"/>
            <a:ext cx="6096000" cy="41148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Units sold by each </a:t>
            </a:r>
            <a:r>
              <a:rPr lang="en-US" dirty="0" smtClean="0"/>
              <a:t>product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Gross sales by each </a:t>
            </a:r>
            <a:r>
              <a:rPr lang="en-US" dirty="0" smtClean="0"/>
              <a:t>country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profit by each month – line chart 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Manufacturing price of each </a:t>
            </a:r>
            <a:r>
              <a:rPr lang="en-US" dirty="0" smtClean="0"/>
              <a:t>product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profit by each Segment using pie </a:t>
            </a:r>
            <a:r>
              <a:rPr lang="en-US" dirty="0" smtClean="0"/>
              <a:t>chart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Crad</a:t>
            </a:r>
            <a:r>
              <a:rPr lang="en-US" dirty="0"/>
              <a:t> charts  : </a:t>
            </a:r>
            <a:r>
              <a:rPr lang="en-US" dirty="0" err="1"/>
              <a:t>Avg</a:t>
            </a:r>
            <a:r>
              <a:rPr lang="en-US" dirty="0"/>
              <a:t> sales price , </a:t>
            </a:r>
            <a:r>
              <a:rPr lang="en-US" dirty="0" err="1"/>
              <a:t>avg</a:t>
            </a:r>
            <a:r>
              <a:rPr lang="en-US" dirty="0"/>
              <a:t> manufacturing price , total COGS , Total profit 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5 more visuals based on your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782" y="1762490"/>
            <a:ext cx="6096000" cy="18162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Created all the possible dashboard through the knowledge gained from attending all the sessions.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includes Bar chart, Pie chart, Tree, Cards, </a:t>
            </a:r>
            <a:r>
              <a:rPr lang="en-US" dirty="0" err="1" smtClean="0"/>
              <a:t>Table,etc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3" y="1629856"/>
            <a:ext cx="5600609" cy="3114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13" y="3046792"/>
            <a:ext cx="6107398" cy="3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713" y="1556164"/>
            <a:ext cx="6096000" cy="3540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Learnings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</a:t>
            </a:r>
            <a:r>
              <a:rPr lang="en-US" dirty="0"/>
              <a:t>a data-driven marketing dashboard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Power BI visualizations to analyze financial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Gained </a:t>
            </a:r>
            <a:r>
              <a:rPr lang="en-US" dirty="0"/>
              <a:t>insights into top products, sales trends, and profitability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Improved </a:t>
            </a:r>
            <a:r>
              <a:rPr lang="en-US" dirty="0"/>
              <a:t>decision-making using interactive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</TotalTime>
  <Words>191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5</cp:revision>
  <dcterms:created xsi:type="dcterms:W3CDTF">2024-12-31T09:40:01Z</dcterms:created>
  <dcterms:modified xsi:type="dcterms:W3CDTF">2025-02-08T18:51:20Z</dcterms:modified>
</cp:coreProperties>
</file>