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917450AC-0988-4F41-A9C2-5B578CE03F65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24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989A554-6EDC-4085-8F5A-E9A6CE9F46AB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9F6D0C72-A6C1-410B-B5FE-9BD5E1EAC1CB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A554-6EDC-4085-8F5A-E9A6CE9F46AB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D0C72-A6C1-410B-B5FE-9BD5E1EAC1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A554-6EDC-4085-8F5A-E9A6CE9F46AB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D0C72-A6C1-410B-B5FE-9BD5E1EAC1C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A554-6EDC-4085-8F5A-E9A6CE9F46AB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D0C72-A6C1-410B-B5FE-9BD5E1EAC1C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C989A554-6EDC-4085-8F5A-E9A6CE9F46AB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9F6D0C72-A6C1-410B-B5FE-9BD5E1EAC1C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A554-6EDC-4085-8F5A-E9A6CE9F46AB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D0C72-A6C1-410B-B5FE-9BD5E1EAC1C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A554-6EDC-4085-8F5A-E9A6CE9F46AB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D0C72-A6C1-410B-B5FE-9BD5E1EAC1C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A554-6EDC-4085-8F5A-E9A6CE9F46AB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D0C72-A6C1-410B-B5FE-9BD5E1EAC1C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A554-6EDC-4085-8F5A-E9A6CE9F46AB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D0C72-A6C1-410B-B5FE-9BD5E1EAC1C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A554-6EDC-4085-8F5A-E9A6CE9F46AB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D0C72-A6C1-410B-B5FE-9BD5E1EAC1C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A554-6EDC-4085-8F5A-E9A6CE9F46AB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D0C72-A6C1-410B-B5FE-9BD5E1EAC1C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989A554-6EDC-4085-8F5A-E9A6CE9F46AB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F6D0C72-A6C1-410B-B5FE-9BD5E1EAC1CB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Scraping Car Details from Cars24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533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Data Extraction Project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39139" y="5029200"/>
            <a:ext cx="1960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ADITHYA SINGH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24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Extract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information about used cars listed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Cars24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Gather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including: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Car names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Prices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Fuel types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Kilometers driven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Transmission types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Ownership details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Location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into a structured CSV format for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further analysis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482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Libraries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Core programming language for scripting.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Selenium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 web scraping and browser automation.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 data manipulation and CSV export.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Cloud-based environment for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running 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script.</a:t>
            </a:r>
          </a:p>
        </p:txBody>
      </p:sp>
    </p:spTree>
    <p:extLst>
      <p:ext uri="{BB962C8B-B14F-4D97-AF65-F5344CB8AC3E}">
        <p14:creationId xmlns:p14="http://schemas.microsoft.com/office/powerpoint/2010/main" val="391366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6800"/>
          </a:xfrm>
        </p:spPr>
        <p:txBody>
          <a:bodyPr>
            <a:noAutofit/>
          </a:bodyPr>
          <a:lstStyle/>
          <a:p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Setup 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Selenium in Google 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nl-NL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nl-NL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dependencies (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chromium-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chromedriver,selenium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-Configured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Chrome options for headless browsing.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URLs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used car listings from Cars24 (Hyderabad).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Scraped Data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Selenium to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extract: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 Name, Price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 ₹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lakhs), Fuel Type, Kilometers Driven, Transmission, Ownership, Location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Handled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web elements with XPath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delays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time.sleep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 for page loading.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Cleaned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(removed symbols, standardized units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Pandas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Exported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cars24_selected_cars.csv.</a:t>
            </a:r>
          </a:p>
        </p:txBody>
      </p:sp>
    </p:spTree>
    <p:extLst>
      <p:ext uri="{BB962C8B-B14F-4D97-AF65-F5344CB8AC3E}">
        <p14:creationId xmlns:p14="http://schemas.microsoft.com/office/powerpoint/2010/main" val="44835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Cars : 10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Average Price : ₹7.09 lakhs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Fuel Type : 8 Petrol, 2 Diesel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: 6 Manual, 4 Automatic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Price Range : ₹3.58-12.59 lakhs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KM Driven Range : 24,075-95,073 km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206" y="4118866"/>
            <a:ext cx="1752600" cy="1958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371600"/>
            <a:ext cx="3355787" cy="19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952383"/>
            <a:ext cx="33528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799" y="4028554"/>
            <a:ext cx="3505200" cy="2138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703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Demonstrated effective use of web scrapping for real-time data collection from Cars24.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Produced a clean, structured dataset ready for analysis.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be useful to 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Track used car pricing trends over time.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Analyze demand patterns in that particular region.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Develop recommendation systems for buyers.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16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01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458</TotalTime>
  <Words>141</Words>
  <Application>Microsoft Office PowerPoint</Application>
  <PresentationFormat>On-screen Show (4:3)</PresentationFormat>
  <Paragraphs>30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Origin</vt:lpstr>
      <vt:lpstr>Web Scraping Car Details from Cars24</vt:lpstr>
      <vt:lpstr>Objective</vt:lpstr>
      <vt:lpstr>Technologies Used</vt:lpstr>
      <vt:lpstr>Methodology</vt:lpstr>
      <vt:lpstr>Analysis</vt:lpstr>
      <vt:lpstr>Conclusion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 Car Details from Cars24</dc:title>
  <dc:creator>ADMIN</dc:creator>
  <cp:lastModifiedBy>ADMIN</cp:lastModifiedBy>
  <cp:revision>10</cp:revision>
  <dcterms:created xsi:type="dcterms:W3CDTF">2025-06-29T09:54:22Z</dcterms:created>
  <dcterms:modified xsi:type="dcterms:W3CDTF">2025-06-30T14:04:47Z</dcterms:modified>
</cp:coreProperties>
</file>