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401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5" r:id="rId11"/>
    <p:sldId id="410" r:id="rId12"/>
    <p:sldId id="411" r:id="rId13"/>
    <p:sldId id="412" r:id="rId14"/>
    <p:sldId id="413" r:id="rId15"/>
    <p:sldId id="416" r:id="rId16"/>
    <p:sldId id="414" r:id="rId17"/>
    <p:sldId id="528" r:id="rId18"/>
    <p:sldId id="417" r:id="rId19"/>
    <p:sldId id="418" r:id="rId20"/>
    <p:sldId id="419" r:id="rId21"/>
    <p:sldId id="529" r:id="rId22"/>
    <p:sldId id="420" r:id="rId23"/>
    <p:sldId id="421" r:id="rId24"/>
    <p:sldId id="422" r:id="rId25"/>
    <p:sldId id="423" r:id="rId26"/>
    <p:sldId id="531" r:id="rId27"/>
    <p:sldId id="530" r:id="rId28"/>
    <p:sldId id="424" r:id="rId29"/>
    <p:sldId id="532" r:id="rId30"/>
    <p:sldId id="533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460" r:id="rId67"/>
    <p:sldId id="461" r:id="rId68"/>
    <p:sldId id="462" r:id="rId69"/>
    <p:sldId id="463" r:id="rId70"/>
    <p:sldId id="464" r:id="rId71"/>
    <p:sldId id="465" r:id="rId72"/>
    <p:sldId id="466" r:id="rId73"/>
    <p:sldId id="467" r:id="rId74"/>
    <p:sldId id="468" r:id="rId75"/>
    <p:sldId id="469" r:id="rId76"/>
    <p:sldId id="470" r:id="rId77"/>
    <p:sldId id="471" r:id="rId78"/>
    <p:sldId id="472" r:id="rId79"/>
    <p:sldId id="473" r:id="rId80"/>
    <p:sldId id="474" r:id="rId81"/>
    <p:sldId id="475" r:id="rId82"/>
    <p:sldId id="476" r:id="rId83"/>
    <p:sldId id="477" r:id="rId84"/>
    <p:sldId id="478" r:id="rId85"/>
    <p:sldId id="479" r:id="rId86"/>
    <p:sldId id="480" r:id="rId87"/>
    <p:sldId id="481" r:id="rId88"/>
    <p:sldId id="482" r:id="rId89"/>
    <p:sldId id="483" r:id="rId90"/>
    <p:sldId id="484" r:id="rId91"/>
    <p:sldId id="485" r:id="rId92"/>
    <p:sldId id="486" r:id="rId93"/>
    <p:sldId id="487" r:id="rId94"/>
    <p:sldId id="488" r:id="rId95"/>
    <p:sldId id="489" r:id="rId96"/>
    <p:sldId id="490" r:id="rId97"/>
    <p:sldId id="491" r:id="rId98"/>
    <p:sldId id="492" r:id="rId99"/>
    <p:sldId id="493" r:id="rId100"/>
    <p:sldId id="494" r:id="rId101"/>
    <p:sldId id="495" r:id="rId102"/>
    <p:sldId id="496" r:id="rId103"/>
    <p:sldId id="497" r:id="rId104"/>
    <p:sldId id="498" r:id="rId105"/>
    <p:sldId id="499" r:id="rId106"/>
    <p:sldId id="500" r:id="rId107"/>
    <p:sldId id="501" r:id="rId108"/>
    <p:sldId id="502" r:id="rId109"/>
    <p:sldId id="503" r:id="rId110"/>
    <p:sldId id="504" r:id="rId111"/>
    <p:sldId id="505" r:id="rId112"/>
    <p:sldId id="506" r:id="rId113"/>
    <p:sldId id="507" r:id="rId114"/>
    <p:sldId id="508" r:id="rId115"/>
    <p:sldId id="509" r:id="rId116"/>
    <p:sldId id="510" r:id="rId117"/>
    <p:sldId id="511" r:id="rId118"/>
    <p:sldId id="512" r:id="rId119"/>
    <p:sldId id="513" r:id="rId120"/>
    <p:sldId id="514" r:id="rId121"/>
    <p:sldId id="515" r:id="rId122"/>
    <p:sldId id="516" r:id="rId123"/>
    <p:sldId id="517" r:id="rId124"/>
    <p:sldId id="518" r:id="rId125"/>
    <p:sldId id="519" r:id="rId126"/>
    <p:sldId id="520" r:id="rId127"/>
    <p:sldId id="521" r:id="rId128"/>
    <p:sldId id="522" r:id="rId129"/>
    <p:sldId id="523" r:id="rId130"/>
    <p:sldId id="524" r:id="rId131"/>
    <p:sldId id="525" r:id="rId132"/>
    <p:sldId id="526" r:id="rId133"/>
    <p:sldId id="527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Decoding Web - 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Exploring the Web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Decoding Websites: How a website functions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Introduction to Frontend and Backend components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Exploring Programming Languages - 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What is programming language with intro to different types.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Intro to Programming Paradigms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Exploring Fundamentals -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Protocols, Load Balancer, Network Hops, Proxy and reverse proxy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Intro to databases and processors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Intro to concepts of parallelism, concurrency etc.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37581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Server sends a “response”.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F3A3AC-00F2-4671-A434-8FEF279DD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1" y="1188720"/>
            <a:ext cx="9855200" cy="53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771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8474367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2472481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366601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1367981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0446543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7049780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632282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5353422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1065515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80278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happens on the server?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Defined by web developers.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Response has to be sent.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Generally html code.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Alternatively - it can be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files or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Images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etc.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Most servers are programmed to generate websites dynamically </a:t>
            </a:r>
          </a:p>
        </p:txBody>
      </p:sp>
    </p:spTree>
    <p:extLst>
      <p:ext uri="{BB962C8B-B14F-4D97-AF65-F5344CB8AC3E}">
        <p14:creationId xmlns:p14="http://schemas.microsoft.com/office/powerpoint/2010/main" val="12996373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9546828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7700658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915825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1110544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07432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659347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1205093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7609486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8450282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56004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 to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680" y="1377004"/>
            <a:ext cx="100583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Browser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receives the response sent by the server.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parses the html response.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according to the HTTP standard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Similar to server which parsed the request.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checks the data and metadata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decides what to do.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If Content-Type text/html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renders the response on the browser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HTML: “Hyper Text Markup Language”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Describes the structure of a webpage.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Not a language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Can't include logic etc.</a:t>
            </a:r>
          </a:p>
        </p:txBody>
      </p:sp>
    </p:spTree>
    <p:extLst>
      <p:ext uri="{BB962C8B-B14F-4D97-AF65-F5344CB8AC3E}">
        <p14:creationId xmlns:p14="http://schemas.microsoft.com/office/powerpoint/2010/main" val="40821339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20174673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67055150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5640644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0293771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3366150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3840882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03456820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2308769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9393300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38435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Page Is Displayed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HTML: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does't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say what the site should look like (style)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Only defines the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structure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Defines which content is a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heading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image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paragraph etc.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Important for accessibility -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screen readers get all the useful information out of the HTML structure.</a:t>
            </a:r>
          </a:p>
          <a:p>
            <a:pPr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58212891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062478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4047974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5194141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38288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Styling is added through	CSS (“Cascading Style Sheets”).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Defines “CSS rules”: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e.g.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h1 {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 color: blue;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}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CSS Rules can be added to html.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But generally are defined in .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css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files.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98170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more?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Browser may need to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make additional requests and responses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kicked off as the browser parses response.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E.g. &lt;link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rel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="stylesheet"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href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="/page-styles.css" /&gt;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&lt;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img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src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="abc.jpeg"/&gt;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HTML page may also have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javascript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FF"/>
                </a:solidFill>
                <a:latin typeface="DIN-Black"/>
              </a:rPr>
              <a:t>Javascript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 can include logic 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11921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Frontend and backend components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Frontend development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Backend development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25634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Frontend components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Frontend development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Technologies (Advanced knowledge)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HTML, CSS, Sass (Syntactically awesome style sheets), Stylus etc.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JavaScript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Libraries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lodash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Frameworks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Angular,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React, Vue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Know (some) build tools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npm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1638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FrontEnd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Develop What?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JS-driven user interfaces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Re-usable UI Components with JS logic and CSS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stylin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Forms and Input Validation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Backend communication channels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ajax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forms - post/get/put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Advanced UX strategies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Offline capabilities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Progressive web apps (PWA)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featuers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Live updates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Work with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Websockets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49680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Front End - </a:t>
            </a:r>
            <a:r>
              <a:rPr lang="en-US" sz="44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Less Relevant Technologies</a:t>
            </a:r>
            <a:br>
              <a:rPr lang="en-US" sz="44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</a:b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Server side language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Node, PHP, Java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Database – SQL, No-SQL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Server Configurations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Not develop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Server side business logic.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Authentication, Authorization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Business Logic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Server side Performance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206411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a website gets downloaded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URL gets resolved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 Request is sent to the server of the website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response of the server is parsed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page is rendered and displayed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 server receives a request by the browser and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Responds with data -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typically an HTML file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can be parsed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182696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Backend - </a:t>
            </a:r>
            <a:r>
              <a:rPr lang="en-US" sz="44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Technologies/Languages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Server-side languages like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Node,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PHP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Frameworks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Express,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Laravel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Database - SQL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Basic HTML, CSS, JavaScript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Develop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Server-side business logic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Auth, business logic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Automations/Offline Business logic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Validation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Storage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Scheduled Processes</a:t>
            </a:r>
          </a:p>
        </p:txBody>
      </p:sp>
    </p:spTree>
    <p:extLst>
      <p:ext uri="{BB962C8B-B14F-4D97-AF65-F5344CB8AC3E}">
        <p14:creationId xmlns:p14="http://schemas.microsoft.com/office/powerpoint/2010/main" val="163356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Backend - </a:t>
            </a:r>
            <a:r>
              <a:rPr lang="en-US" sz="44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Less Relevant Technologies</a:t>
            </a:r>
            <a:br>
              <a:rPr lang="en-US" sz="44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</a:b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Advanced JavaScript &amp; CSS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JavaScript Libraries &amp; Frameworks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Angular,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React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Build tools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Npm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,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Webpack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Not develop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Client side validations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Complex UI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Advanced UX strategies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Offline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920960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Programming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Machine level language: Lowest level language.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Assembly level language: wrapper over machine level language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System level language: C, C++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Application Level language/High level: Java, Python, Ruby, PHP, C#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Difference between system level and application level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System Level: Program how the system behaves: O/S etc.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Application level: Used for what we generally work with. browser etc.</a:t>
            </a:r>
          </a:p>
        </p:txBody>
      </p:sp>
    </p:spTree>
    <p:extLst>
      <p:ext uri="{BB962C8B-B14F-4D97-AF65-F5344CB8AC3E}">
        <p14:creationId xmlns:p14="http://schemas.microsoft.com/office/powerpoint/2010/main" val="393665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Languages - 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Categoization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Multiple ways to categorize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1.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Object oriented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Procedural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2.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Interpreted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Compiled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3.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System level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Application level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00780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Programming paradigms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Imperative: 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 step by step instructions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Procedural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Object-oriented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Declarative: 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Declare end result. Language can figure out how to achieve it.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e.g. SQL, XPATH, regex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Functional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Logic: Prolog, ASP(answer set programming)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Mathematical: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Matlab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, GNU Octave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43037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6640" y="1509084"/>
            <a:ext cx="1005839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Developed by industry wide organizations.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All data of protocols are stored in binary information.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Two or more parties are involved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All of them understand protocol.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Hence they can communicate </a:t>
            </a:r>
          </a:p>
        </p:txBody>
      </p:sp>
    </p:spTree>
    <p:extLst>
      <p:ext uri="{BB962C8B-B14F-4D97-AF65-F5344CB8AC3E}">
        <p14:creationId xmlns:p14="http://schemas.microsoft.com/office/powerpoint/2010/main" val="2580229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664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Digital language through which we communicate with others [on the Internet].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 of mutually accepted and implemented rules at both ends of the communications channel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the proper exchange of information.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travel from sender to receiver via a medium using a protocol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Medium: physical path over which a message travels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Protocols determines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What is communicated?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How is it Communicated?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When is it Communicated</a:t>
            </a:r>
          </a:p>
        </p:txBody>
      </p:sp>
    </p:spTree>
    <p:extLst>
      <p:ext uri="{BB962C8B-B14F-4D97-AF65-F5344CB8AC3E}">
        <p14:creationId xmlns:p14="http://schemas.microsoft.com/office/powerpoint/2010/main" val="115371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427804"/>
            <a:ext cx="100583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Elements of Application Protocols (Indicative of what a protocol needs to do)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encoding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formatting and encapsulation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Source (sender) and Receiver is added.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timing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Flow control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Response timeout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size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e.g. based on the network capacity change the message size.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delivery options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Unicast: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single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destn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Multicast: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Broadcast: </a:t>
            </a:r>
          </a:p>
        </p:txBody>
      </p:sp>
    </p:spTree>
    <p:extLst>
      <p:ext uri="{BB962C8B-B14F-4D97-AF65-F5344CB8AC3E}">
        <p14:creationId xmlns:p14="http://schemas.microsoft.com/office/powerpoint/2010/main" val="429849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Layer 7: Application layer network protocols	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Provides standard services such as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virtual terminal,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file, job transfer and operations.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Layer 6: Presentation layer network protocols	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Masks the differences in data formats between dissimilar systems.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Encodes and decodes data, encrypts and decrypts data, and compresses and decompresses data.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Layer 5: Session layer network protocols	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Manages user sessions and dialogues.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Establishes and terminates sessions between users.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Layer 4: Transport layer network protocols	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Manages end-to-end message delivery in networks.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Renders reliable and sequential packet delivery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through error recovery and flow control mechanisms.</a:t>
            </a:r>
          </a:p>
        </p:txBody>
      </p:sp>
    </p:spTree>
    <p:extLst>
      <p:ext uri="{BB962C8B-B14F-4D97-AF65-F5344CB8AC3E}">
        <p14:creationId xmlns:p14="http://schemas.microsoft.com/office/powerpoint/2010/main" val="215747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Layer 3: Network layer protocols	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Routes packets according to unique network device addresses.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Renders flow and congestion control to prevent network resource depletion.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Layer 2: Data link layer network protocols	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Frames packets.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Detects and corrects packet transmit errors.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Layer 1: Physical layer network protocols	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Interfaces between network medium and devices.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Defines optical, electrical, and mechanical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402174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Decoding Web - 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6348" y="1519244"/>
            <a:ext cx="10158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Website code needs to be fetched from another computer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called a “server” – “web server”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Can be written in multiple languages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Java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jsp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servlet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spring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mvc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Struts etc.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asp.net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React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Laravel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89219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Important network protocols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DHCP: Dynamic Host Configuration Protocol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DNS: Domain Name System protocol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FTP: File Transfer Protocol</a:t>
            </a: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HTTP: Hyper Text Transfer Protocol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IMAP and IMAP4: Internet Message Access Protocol</a:t>
            </a: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POP and POP3: Post Office Protocol (version 3)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SMTP: Simple Mail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1725357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DHCP: Dynamic Host Configuration 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Enables network administrators to automate the assignment of IP addresses in a network.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 an IP network, every device requires a unique IP.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DHCP lets network admins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distribute IP addresses from a central point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automatically send a new IP address when a device is plugged in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Works on a client-server model.</a:t>
            </a:r>
          </a:p>
        </p:txBody>
      </p:sp>
    </p:spTree>
    <p:extLst>
      <p:ext uri="{BB962C8B-B14F-4D97-AF65-F5344CB8AC3E}">
        <p14:creationId xmlns:p14="http://schemas.microsoft.com/office/powerpoint/2010/main" val="397211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Dis-/Advantages of using DHCP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Advantages of using DHCP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Centralized management of IP addresses.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Seamless addition of new clients into a network.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Reuse of IP addresses, reducing the total number of IP addresses required.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Disadvantages of using DHCP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Tracking internet activity becomes tedious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device can have multiple IP addresses over a period of time.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Same IP can belong to different machines over time.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Computers with DHCP cannot be used as servers, as their IPs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706426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DNS: Domain Name System protocol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Helps in translating or mapping host names to IP addresses.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Works on a client-server model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Uses a distributed database over a hierarchy of name servers.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Why DNS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Hosts are identified based on their IP addresses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Memorizing an IP address is difficult due to its complexity.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IPs are also dynamic</a:t>
            </a:r>
          </a:p>
        </p:txBody>
      </p:sp>
    </p:spTree>
    <p:extLst>
      <p:ext uri="{BB962C8B-B14F-4D97-AF65-F5344CB8AC3E}">
        <p14:creationId xmlns:p14="http://schemas.microsoft.com/office/powerpoint/2010/main" val="3549977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Disadvantages of DNS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DNS facilitates internet access.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Eliminates the need to memorize IP addresses.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DNS queries don't carry information pertaining to the client who initiated it.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This is because the DNS server only sees the IP from where the query came from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making the server susceptible to manipulation from hackers.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DNS root servers, if compromised, could enable hackers to redirect to other pages for phishing.</a:t>
            </a:r>
          </a:p>
        </p:txBody>
      </p:sp>
    </p:spTree>
    <p:extLst>
      <p:ext uri="{BB962C8B-B14F-4D97-AF65-F5344CB8AC3E}">
        <p14:creationId xmlns:p14="http://schemas.microsoft.com/office/powerpoint/2010/main" val="2352305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FTP: File Transfer 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File Transfer Protocol enables file sharing between hosts, 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both local and remote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runs on top of TCP.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file transfer, FTP creates two TCP connections: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Control</a:t>
            </a:r>
          </a:p>
          <a:p>
            <a:pPr marL="1657350" lvl="3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used to transfer control information like </a:t>
            </a:r>
          </a:p>
          <a:p>
            <a:pPr marL="2114550" lvl="4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passwords, commands to retrieve and store files,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etc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connection. </a:t>
            </a:r>
          </a:p>
          <a:p>
            <a:pPr marL="1657350" lvl="3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used to transfer the actual file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Both of these connections run in parallel during the entire file transfer process.</a:t>
            </a:r>
          </a:p>
        </p:txBody>
      </p:sp>
    </p:spTree>
    <p:extLst>
      <p:ext uri="{BB962C8B-B14F-4D97-AF65-F5344CB8AC3E}">
        <p14:creationId xmlns:p14="http://schemas.microsoft.com/office/powerpoint/2010/main" val="3073941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Disadvantages of FTP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Enables sharing large files and multiple directories at the same time.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Lets you resume file sharing if it was interrupted.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Lets you recover lost data, and schedule a file transfer.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FTP lacks security. Data, usernames, and passwords are transferred in plain text, making them vulnerable to malicious actors.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FTP lacks encryption capabilities, making it non-compliant with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449491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 Hyper Text Transfer Protocol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Application layer protocol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Used for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distributed,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collaborative, and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hypermedia information systems.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It works on a client-server model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web browser acts as the client.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 a request and response type protocol, the client sends a request to the server, which is then processed by the server before sending a response back to the client.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 is a stateless protocol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771167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Disadvantages of HTTP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Memory usage and CPU usage are low because of lesser concurrent connections.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Errors can be reported without closing connections.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Owing to lesser TCP connections, network congestion is reduced.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 lacks encryption capabilities, making it less secure.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 requires more power to establish communication and transfer data.</a:t>
            </a:r>
          </a:p>
        </p:txBody>
      </p:sp>
    </p:spTree>
    <p:extLst>
      <p:ext uri="{BB962C8B-B14F-4D97-AF65-F5344CB8AC3E}">
        <p14:creationId xmlns:p14="http://schemas.microsoft.com/office/powerpoint/2010/main" val="100210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Distribute incoming traffic to the network by efficiently distributing traffic across multiple servers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Keep a track of servers which are available.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Provide HA and reliability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Helps adding or removing servers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3 most used algorithms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Round Robin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Least connections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or least load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may need additional computation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IP Hash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Server identified based on Client IP.</a:t>
            </a: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Session Stickiness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426380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Decoding Web - 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Enter “google.com”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called “a domain”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server which hosts the source code of a website is identified via IP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(IP = Internet Protocol) addresses.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Draw image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browser sends a “request”  to the server with the IP address you entered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(indirectly - you of course entered “google.com”).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345843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Proxy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Our parents were proxy to us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Proxy can provide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Firewall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Better Management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Security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Caching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Encrypt/Decrypt.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99482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Reverse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Secures request from outside our network.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Compresses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Caching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Zipping/Reduce size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Can (act as) load balance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976727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Network Hops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packets pass through routers as they travel between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source and destination.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Hop is an event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Occurs when a data packet pass from one network segment to the other through a router.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Hop count: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number of intermediate devices through which data must pass between source and destination.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Routers sit between similar network while Gateway sit between different types of network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>
                <a:solidFill>
                  <a:srgbClr val="FFFFFF"/>
                </a:solidFill>
                <a:effectLst/>
                <a:latin typeface="DIN-Black"/>
              </a:rPr>
              <a:t>In windows: tracert google.com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910765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517248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510903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952912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619832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678214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638825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48320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Decoding Web - 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 reality, you also often enter something like "google.com/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index.jsp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"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"google.com/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index.jsp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": “URL” (“Uniform Resource Locator”).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"www": subdomain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most websites simply redirect traffic to "www" to the main page.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www.google.com: domain name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Resolve to an IP address from DNS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index.jsp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: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Resove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to (directly/indirectly) Folders and files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IP address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Traced from a DNS server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IPv4: like 192.168.1.2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IPv6: like 2001:0db8:85a3:0000:0000:8a2e:0370:7334</a:t>
            </a:r>
          </a:p>
        </p:txBody>
      </p:sp>
    </p:spTree>
    <p:extLst>
      <p:ext uri="{BB962C8B-B14F-4D97-AF65-F5344CB8AC3E}">
        <p14:creationId xmlns:p14="http://schemas.microsoft.com/office/powerpoint/2010/main" val="3125689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482459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835022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974133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255171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89900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525770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61595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132352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104496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129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“DNS server” or “name server”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DNS: “Domain Name System”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Translate domains to IP addresses.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Also called Huge dictionaries that store translation tables: Domain =&gt; IP address.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Like phone books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Browser first fetches the IP address from such a DNS server.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Special type of server in the internet -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Multiple servers of that type.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Configuration of DNS server differs based on OS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e.g. for RHEL, CentOS - identified by /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etc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/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resolv.conf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7819108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700893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703122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99510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67073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253040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906760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0353303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909114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5917406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5162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Step 2 - Request Is Sent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After IP address resolution browser makes a request to the IP address.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data is sent via the “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HyperText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Transfer Protocol” (known as “HTTP”) -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defines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request (and response) format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which data may be included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how the request will be submitted etc.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“A request”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browser bundles up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Exact URL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kind of request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metadata if required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sends that data package to the IP address.</a:t>
            </a:r>
          </a:p>
        </p:txBody>
      </p:sp>
    </p:spTree>
    <p:extLst>
      <p:ext uri="{BB962C8B-B14F-4D97-AF65-F5344CB8AC3E}">
        <p14:creationId xmlns:p14="http://schemas.microsoft.com/office/powerpoint/2010/main" val="10833203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6552434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8634045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9264317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5635652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031233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4839436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4717201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7175613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1280702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139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Browser can : http://google.com.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auto-completes may auto-complete.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Make request in different form including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HTTPS -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encrypted HTTP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Default port: 463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Request may take hops to reach to the server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Listens on a port: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There could be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load balancers,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DMZ etc.</a:t>
            </a:r>
          </a:p>
        </p:txBody>
      </p:sp>
    </p:spTree>
    <p:extLst>
      <p:ext uri="{BB962C8B-B14F-4D97-AF65-F5344CB8AC3E}">
        <p14:creationId xmlns:p14="http://schemas.microsoft.com/office/powerpoint/2010/main" val="24215524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489297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840148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8122177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9042830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9187770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4298408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4014963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995904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1621011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08138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6333CC-E2BE-4CB2-AB40-F559BEC2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40" y="1483360"/>
            <a:ext cx="10027919" cy="47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088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8359439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1998183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2494155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608530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092503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6580843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81099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3111993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6493655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01532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31865</TotalTime>
  <Words>3063</Words>
  <Application>Microsoft Office PowerPoint</Application>
  <PresentationFormat>Widescreen</PresentationFormat>
  <Paragraphs>1319</Paragraphs>
  <Slides>133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Arial</vt:lpstr>
      <vt:lpstr>Calibri</vt:lpstr>
      <vt:lpstr>Calibri Light</vt:lpstr>
      <vt:lpstr>DIN-Black</vt:lpstr>
      <vt:lpstr>Office Theme</vt:lpstr>
      <vt:lpstr>Decoding Web - Agenda</vt:lpstr>
      <vt:lpstr>How a website gets downloaded</vt:lpstr>
      <vt:lpstr>Decoding Web - Agenda</vt:lpstr>
      <vt:lpstr>Decoding Web - Agenda</vt:lpstr>
      <vt:lpstr>Decoding Web - Agenda</vt:lpstr>
      <vt:lpstr>“DNS server” or “name server”</vt:lpstr>
      <vt:lpstr>Step 2 - Request Is Sent</vt:lpstr>
      <vt:lpstr>Request</vt:lpstr>
      <vt:lpstr>Request</vt:lpstr>
      <vt:lpstr>Response</vt:lpstr>
      <vt:lpstr>What happens on the server?</vt:lpstr>
      <vt:lpstr>Back to Browser</vt:lpstr>
      <vt:lpstr>Page Is Displayed</vt:lpstr>
      <vt:lpstr>Style</vt:lpstr>
      <vt:lpstr>What more?</vt:lpstr>
      <vt:lpstr>Frontend and backend components</vt:lpstr>
      <vt:lpstr>Frontend components</vt:lpstr>
      <vt:lpstr>FrontEnd – Develop What?</vt:lpstr>
      <vt:lpstr>Front End - Less Relevant Technologies </vt:lpstr>
      <vt:lpstr>Backend - Technologies/Languages</vt:lpstr>
      <vt:lpstr>Backend - Less Relevant Technologies </vt:lpstr>
      <vt:lpstr>Programming language</vt:lpstr>
      <vt:lpstr>Languages - Categoization</vt:lpstr>
      <vt:lpstr>Programming paradigms</vt:lpstr>
      <vt:lpstr>Protocols</vt:lpstr>
      <vt:lpstr>Protocols</vt:lpstr>
      <vt:lpstr>Protocols</vt:lpstr>
      <vt:lpstr>OSI Model</vt:lpstr>
      <vt:lpstr>OSI Model</vt:lpstr>
      <vt:lpstr>Important network protocols</vt:lpstr>
      <vt:lpstr>DHCP: Dynamic Host Configuration Protocol</vt:lpstr>
      <vt:lpstr>Dis-/Advantages of using DHCP</vt:lpstr>
      <vt:lpstr>DNS: Domain Name System protocol</vt:lpstr>
      <vt:lpstr>Disadvantages of DNS</vt:lpstr>
      <vt:lpstr>FTP: File Transfer Protocol</vt:lpstr>
      <vt:lpstr>Disadvantages of FTP</vt:lpstr>
      <vt:lpstr>HTTP: Hyper Text Transfer Protocol</vt:lpstr>
      <vt:lpstr>Disadvantages of HTTP</vt:lpstr>
      <vt:lpstr>Load Balancer</vt:lpstr>
      <vt:lpstr>Proxy</vt:lpstr>
      <vt:lpstr>Reverse proxy</vt:lpstr>
      <vt:lpstr>Network Hops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1043</cp:revision>
  <dcterms:created xsi:type="dcterms:W3CDTF">2019-09-14T09:29:44Z</dcterms:created>
  <dcterms:modified xsi:type="dcterms:W3CDTF">2021-01-16T03:09:37Z</dcterms:modified>
</cp:coreProperties>
</file>