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401" r:id="rId2"/>
    <p:sldId id="402" r:id="rId3"/>
    <p:sldId id="405" r:id="rId4"/>
    <p:sldId id="406" r:id="rId5"/>
    <p:sldId id="407" r:id="rId6"/>
    <p:sldId id="408" r:id="rId7"/>
    <p:sldId id="411" r:id="rId8"/>
    <p:sldId id="421" r:id="rId9"/>
    <p:sldId id="531" r:id="rId10"/>
    <p:sldId id="530" r:id="rId11"/>
    <p:sldId id="426" r:id="rId12"/>
    <p:sldId id="428" r:id="rId13"/>
    <p:sldId id="430" r:id="rId14"/>
    <p:sldId id="432" r:id="rId15"/>
    <p:sldId id="43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9EDC"/>
    <a:srgbClr val="20E3E8"/>
    <a:srgbClr val="A28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550" autoAdjust="0"/>
  </p:normalViewPr>
  <p:slideViewPr>
    <p:cSldViewPr snapToGrid="0">
      <p:cViewPr varScale="1">
        <p:scale>
          <a:sx n="100" d="100"/>
          <a:sy n="100" d="100"/>
        </p:scale>
        <p:origin x="9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6252-5F50-4106-9C23-9E03A675631E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EC36-385F-48D4-8D43-C67229F8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1025-0C1A-4933-A168-91163B26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4D26-0AA9-4E47-B365-B9251792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8642-775C-4F9E-8C23-38C02939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B178-C399-48C7-B7B5-CD4247D1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C8B9-CF53-4D3A-958C-A249D52A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1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726F-DC6D-45CD-8CB5-D81D0A05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C0BF-257B-4DBB-9F6D-B577C12DE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08E7-6330-4E2B-82FD-F530AF65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18EB-5D70-4B37-87F2-698F9AD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21CB-5DD8-4E62-B34B-73839F43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F1D7F-97B8-4491-9AA4-9B4709B6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7F3B-382F-4F44-9736-862392D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9B58-8EF9-4383-83F4-CB6A72E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D439-1731-4A0C-874A-D13F242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E33-D2A8-440A-A7AC-4887A1F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2F5-6A0F-40EE-A125-E36F4DF3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1730-C4E5-4658-B785-3D38DC87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F39A-BA2F-47B7-905F-3547A2B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9269-367C-48D4-BBD5-3F7D4DD5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24D3-C384-47A7-8AD1-75BCC6F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68C5-AD9F-4D92-9DA7-752F642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A4B4-3291-4308-B079-5C23998F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D0A4-EC75-477B-886E-F86728CA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0F42-5332-45EC-BCAD-F99DAF1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73E0-9F23-4DDC-A0C4-24DCFAF2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48A3-9712-435C-BAEB-D0379E0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A1D-90E4-4052-9E1A-95AA0E75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E9F20-75C6-4543-8097-D079AAC0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522C-4E1B-4978-A859-25B293E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75C5-4A2A-4FA5-9BD1-58348E63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C483-47F6-47EB-82E5-A7DA33A6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B0EF-1D7C-40A2-B8BC-023BB691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737B-2D8A-4C5D-A42D-15DC39CCF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977F-9CC1-48E2-A4D9-5B46BAB2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E5B86-0B84-42EE-8101-BC4A5454E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5B7C7-C422-450A-B4ED-10A9CBC4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D02D-8B70-4242-9B57-888AECC6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B3AF0-CDA4-4164-90A2-9653082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656B4-ADF9-453A-A7EA-EDEB1A35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8281-1BF7-4A93-B38C-98BED8E7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184A-FE27-4EC3-B0E1-6B5A5B00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6C4F-BD78-4053-A4E2-871E4E1C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3562-EE81-4E48-9DA3-8B2CA34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6D2C6-AE68-401D-BF3A-0D31D86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EB83A-268F-493B-9EF6-FD5732D5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C66E-4913-4D4C-A9B0-5C631391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B4AE-B4A8-4C37-8A07-62D6C44A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E944-D65F-4E58-9DAA-EB7D0530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F934-A65D-4A8F-B468-F52E112F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9A3DD-DEC3-45A9-83AD-36AEBBA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465D-33A5-4228-BB46-3B4ED4A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E48B-41EE-4527-AE2F-75C890FF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C4-460E-4939-9525-2E5E88D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C94FF-381E-4CBF-BCED-83E7168B0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803-719E-475B-AFBA-D21A90F2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D2C7-3996-4398-84F3-E1946425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8094-E0B2-49A0-8D03-C23DD5AD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F51C-7DE0-4189-800E-DC854893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7ACF-CD0B-4903-B9DF-7F21923E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D794-F0F4-47F5-9EF3-7EA56A2E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5A0-4199-4F11-8F41-C792FA36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692B-153F-4DFE-BFBD-A2AE2C7443B6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83E1-190B-4037-A804-BBC0AA34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99B1-7459-4F52-8796-5A3A1BDE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1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Decoding Web - Agenda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Exploring the Web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3464" indent="-283464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	Decoding Websites: How a website functions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3464" indent="-283464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	Introduction to Frontend and Backend components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Exploring Programming Languages - </a:t>
            </a:r>
            <a:endParaRPr lang="en-IN" b="1" dirty="0">
              <a:solidFill>
                <a:srgbClr val="FFFFFF"/>
              </a:solidFill>
              <a:latin typeface="DIN-Black"/>
            </a:endParaRPr>
          </a:p>
          <a:p>
            <a:pPr marL="740664" lvl="1" indent="-283464" fontAlgn="t">
              <a:lnSpc>
                <a:spcPct val="150000"/>
              </a:lnSpc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What is programming language with intro to different types.</a:t>
            </a:r>
            <a:endParaRPr lang="en-IN" b="1" dirty="0">
              <a:solidFill>
                <a:srgbClr val="FFFFFF"/>
              </a:solidFill>
              <a:latin typeface="DIN-Black"/>
            </a:endParaRPr>
          </a:p>
          <a:p>
            <a:pPr marL="740664" lvl="1" indent="-283464" fontAlgn="t">
              <a:lnSpc>
                <a:spcPct val="150000"/>
              </a:lnSpc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Intro to Programming Paradigms</a:t>
            </a:r>
            <a:endParaRPr lang="en-IN" b="1" dirty="0">
              <a:solidFill>
                <a:srgbClr val="FFFFFF"/>
              </a:solidFill>
              <a:latin typeface="DIN-Black"/>
            </a:endParaRPr>
          </a:p>
          <a:p>
            <a:pPr marL="0" indent="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Exploring Fundamentals -</a:t>
            </a:r>
            <a:endParaRPr lang="en-IN" b="1" dirty="0">
              <a:solidFill>
                <a:srgbClr val="FFFFFF"/>
              </a:solidFill>
              <a:latin typeface="DIN-Black"/>
            </a:endParaRPr>
          </a:p>
          <a:p>
            <a:pPr marL="740664" lvl="1" indent="-283464" fontAlgn="t">
              <a:lnSpc>
                <a:spcPct val="150000"/>
              </a:lnSpc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Protocols, Load Balancer, Network Hops, Proxy and reverse proxy</a:t>
            </a:r>
            <a:endParaRPr lang="en-IN" b="1" dirty="0">
              <a:solidFill>
                <a:srgbClr val="FFFFFF"/>
              </a:solidFill>
              <a:latin typeface="DIN-Black"/>
            </a:endParaRPr>
          </a:p>
          <a:p>
            <a:pPr marL="740664" lvl="1" indent="-283464" fontAlgn="t">
              <a:lnSpc>
                <a:spcPct val="150000"/>
              </a:lnSpc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Intro to databases and processors</a:t>
            </a:r>
            <a:endParaRPr lang="en-IN" b="1" dirty="0">
              <a:solidFill>
                <a:srgbClr val="FFFFFF"/>
              </a:solidFill>
              <a:latin typeface="DIN-Black"/>
            </a:endParaRPr>
          </a:p>
          <a:p>
            <a:pPr marL="740664" lvl="1" indent="-283464" fontAlgn="t">
              <a:lnSpc>
                <a:spcPct val="150000"/>
              </a:lnSpc>
            </a:pPr>
            <a:r>
              <a:rPr lang="en-US" b="1" dirty="0">
                <a:solidFill>
                  <a:srgbClr val="FFFFFF"/>
                </a:solidFill>
                <a:latin typeface="DIN-Black"/>
              </a:rPr>
              <a:t>Intro to concepts of parallelism, concurrency etc.</a:t>
            </a:r>
            <a:endParaRPr lang="en-IN" b="1" dirty="0">
              <a:solidFill>
                <a:srgbClr val="FFFFFF"/>
              </a:solidFill>
              <a:latin typeface="DIN-Black"/>
            </a:endParaRPr>
          </a:p>
        </p:txBody>
      </p:sp>
    </p:spTree>
    <p:extLst>
      <p:ext uri="{BB962C8B-B14F-4D97-AF65-F5344CB8AC3E}">
        <p14:creationId xmlns:p14="http://schemas.microsoft.com/office/powerpoint/2010/main" val="1375810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Protocols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427804"/>
            <a:ext cx="10058399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Elements of Application Protocols (Indicative of what a protocol needs to do)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Message encoding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Message formatting and encapsulation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Source (sender) and Receiver is added.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Message timing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Flow control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Response timeout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Message size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e.g. based on the network capacity change the message size.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Message delivery options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Unicast: </a:t>
            </a: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single </a:t>
            </a: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destn</a:t>
            </a: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.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Multicast: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Broadcast: </a:t>
            </a:r>
          </a:p>
        </p:txBody>
      </p:sp>
    </p:spTree>
    <p:extLst>
      <p:ext uri="{BB962C8B-B14F-4D97-AF65-F5344CB8AC3E}">
        <p14:creationId xmlns:p14="http://schemas.microsoft.com/office/powerpoint/2010/main" val="429849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Dis-/Advantages of using DHCP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Advantages of using DHCP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Centralized management of IP addresses.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Seamless addition of new clients into a network.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Reuse of IP addresses, reducing the total number of IP addresses required.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Disadvantages of using DHCP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Tracking internet activity becomes tedious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device can have multiple IP addresses over a period of time.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Same IP can belong to different machines over time.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Computers with DHCP cannot be used as servers, as their IPs change over time.</a:t>
            </a:r>
          </a:p>
        </p:txBody>
      </p:sp>
    </p:spTree>
    <p:extLst>
      <p:ext uri="{BB962C8B-B14F-4D97-AF65-F5344CB8AC3E}">
        <p14:creationId xmlns:p14="http://schemas.microsoft.com/office/powerpoint/2010/main" val="2706426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Disadvantages of DNS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Advantages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DNS facilitates internet access.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Eliminates the need to memorize IP addresses.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Disadvantages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DNS queries don't carry information pertaining to the client who initiated it.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This is because the DNS server only sees the IP from where the query came from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making the server susceptible to manipulation from hackers.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DNS root servers, if compromised, could enable hackers to redirect to other pages for phishing.</a:t>
            </a:r>
          </a:p>
        </p:txBody>
      </p:sp>
    </p:spTree>
    <p:extLst>
      <p:ext uri="{BB962C8B-B14F-4D97-AF65-F5344CB8AC3E}">
        <p14:creationId xmlns:p14="http://schemas.microsoft.com/office/powerpoint/2010/main" val="2352305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Disadvantages of FTP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Advantages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Enables sharing large files and multiple directories at the same time.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Lets you resume file sharing if it was interrupted.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Lets you recover lost data, and schedule a file transfer.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Disadvantages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FTP lacks security. Data, usernames, and passwords are transferred in plain text, making them vulnerable to malicious actors.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FTP lacks encryption capabilities, making it non-compliant with industry standards.</a:t>
            </a:r>
          </a:p>
        </p:txBody>
      </p:sp>
    </p:spTree>
    <p:extLst>
      <p:ext uri="{BB962C8B-B14F-4D97-AF65-F5344CB8AC3E}">
        <p14:creationId xmlns:p14="http://schemas.microsoft.com/office/powerpoint/2010/main" val="449491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Disadvantages of HTTP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Advantages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Memory usage and CPU usage are low because of lesser concurrent connections.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Errors can be reported without closing connections.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Owing to lesser TCP connections, network congestion is reduced.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Disadvantages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HTTP lacks encryption capabilities, making it less secure.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HTTP requires more power to establish communication and transfer data.</a:t>
            </a:r>
          </a:p>
        </p:txBody>
      </p:sp>
    </p:spTree>
    <p:extLst>
      <p:ext uri="{BB962C8B-B14F-4D97-AF65-F5344CB8AC3E}">
        <p14:creationId xmlns:p14="http://schemas.microsoft.com/office/powerpoint/2010/main" val="1002100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Load Balancer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Distribute incoming traffic to the network by efficiently distributing traffic across multiple servers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Keep a track of servers which are available.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Provide HA and reliability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Helps adding or removing servers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3 most used algorithms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Round Robin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Least connections </a:t>
            </a: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or least load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may need additional computation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IP Hash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Server identified based on Client IP.</a:t>
            </a:r>
            <a:endParaRPr lang="en-US" b="1" dirty="0">
              <a:solidFill>
                <a:srgbClr val="FFFFFF"/>
              </a:solidFill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Session Stickiness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</p:txBody>
      </p:sp>
    </p:spTree>
    <p:extLst>
      <p:ext uri="{BB962C8B-B14F-4D97-AF65-F5344CB8AC3E}">
        <p14:creationId xmlns:p14="http://schemas.microsoft.com/office/powerpoint/2010/main" val="426380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How a website gets downloaded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The URL gets resolved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 Request is sent to the server of the website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The response of the server is parsed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The page is rendered and displayed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 server receives a request by the browser and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Responds with data -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typically an HTML file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can be parsed by the browser.</a:t>
            </a:r>
          </a:p>
        </p:txBody>
      </p:sp>
    </p:spTree>
    <p:extLst>
      <p:ext uri="{BB962C8B-B14F-4D97-AF65-F5344CB8AC3E}">
        <p14:creationId xmlns:p14="http://schemas.microsoft.com/office/powerpoint/2010/main" val="1826963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Decoding Web - Agenda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In reality, you also often enter something like "google.com/</a:t>
            </a: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index.jsp</a:t>
            </a: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"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"google.com/</a:t>
            </a: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index.jsp</a:t>
            </a: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": “URL” (“Uniform Resource Locator”).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"www": subdomain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most websites simply redirect traffic to "www" to the main page.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www.google.com: domain name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Resolve to an IP address from DNS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index.jsp</a:t>
            </a: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: </a:t>
            </a: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Resove</a:t>
            </a: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 to (directly/indirectly) Folders and files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IP address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Traced from a DNS server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IPv4: like 192.168.1.2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IPv6: like 2001:0db8:85a3:0000:0000:8a2e:0370:7334</a:t>
            </a:r>
          </a:p>
        </p:txBody>
      </p:sp>
    </p:spTree>
    <p:extLst>
      <p:ext uri="{BB962C8B-B14F-4D97-AF65-F5344CB8AC3E}">
        <p14:creationId xmlns:p14="http://schemas.microsoft.com/office/powerpoint/2010/main" val="312568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“DNS server” or “name server”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DNS: “Domain Name System”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Translate domains to IP addresses.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Also called Huge dictionaries that store translation tables: Domain =&gt; IP address.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Like phone books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Browser first fetches the IP address from such a DNS server.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Special type of server in the internet -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Multiple servers of that type.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Configuration of DNS server differs based on OS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For e.g. for RHEL, CentOS - identified by /</a:t>
            </a: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etc</a:t>
            </a: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/</a:t>
            </a:r>
            <a:r>
              <a:rPr lang="en-US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resolv.conf</a:t>
            </a: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</p:txBody>
      </p:sp>
    </p:spTree>
    <p:extLst>
      <p:ext uri="{BB962C8B-B14F-4D97-AF65-F5344CB8AC3E}">
        <p14:creationId xmlns:p14="http://schemas.microsoft.com/office/powerpoint/2010/main" val="178191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Step 2 - Request Is Sent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After IP address resolution browser makes a request to the IP address.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The data is sent via the “</a:t>
            </a:r>
            <a:r>
              <a:rPr lang="en-US" sz="1800" b="1" i="0" u="none" strike="noStrike" kern="1200" dirty="0" err="1">
                <a:solidFill>
                  <a:srgbClr val="FFFFFF"/>
                </a:solidFill>
                <a:effectLst/>
                <a:latin typeface="DIN-Black"/>
              </a:rPr>
              <a:t>HyperText</a:t>
            </a: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 Transfer Protocol” (known as “HTTP”) -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defines 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request (and response) format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which data may be included 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how the request will be submitted etc.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“A request”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The browser bundles up 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Exact URL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kind of request 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Data metadata if required 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sends that data package to the IP address.</a:t>
            </a:r>
          </a:p>
        </p:txBody>
      </p:sp>
    </p:spTree>
    <p:extLst>
      <p:ext uri="{BB962C8B-B14F-4D97-AF65-F5344CB8AC3E}">
        <p14:creationId xmlns:p14="http://schemas.microsoft.com/office/powerpoint/2010/main" val="108332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Browser can : http://google.com.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auto-completes may auto-complete.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Make request in different form including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HTTPS - 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encrypted HTTP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Default port: 463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Request may take hops to reach to the server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Listens on a port: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There could be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	load balancers,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	DMZ etc.</a:t>
            </a:r>
          </a:p>
        </p:txBody>
      </p:sp>
    </p:spTree>
    <p:extLst>
      <p:ext uri="{BB962C8B-B14F-4D97-AF65-F5344CB8AC3E}">
        <p14:creationId xmlns:p14="http://schemas.microsoft.com/office/powerpoint/2010/main" val="2421552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Back to 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5680" y="1377004"/>
            <a:ext cx="10058399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Browser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receives the response sent by the server.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parses the html response.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according to the HTTP standard</a:t>
            </a: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Similar to server which parsed the request.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checks the data and metadata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decides what to do.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If Content-Type text/html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renders the response on the browser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HTML: “Hyper Text Markup Language”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	Describes the structure of a webpage.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	Not a language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	Can't include logic etc.</a:t>
            </a:r>
          </a:p>
        </p:txBody>
      </p:sp>
    </p:spTree>
    <p:extLst>
      <p:ext uri="{BB962C8B-B14F-4D97-AF65-F5344CB8AC3E}">
        <p14:creationId xmlns:p14="http://schemas.microsoft.com/office/powerpoint/2010/main" val="4082133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Languages - </a:t>
            </a:r>
            <a:r>
              <a:rPr lang="en-US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Categoization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509084"/>
            <a:ext cx="10058399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Multiple ways to categorize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1. 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Object oriented 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Procedural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2. 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Interpreted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Compiled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3. 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System level</a:t>
            </a:r>
          </a:p>
          <a:p>
            <a:pPr marL="1200150" lvl="2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Application level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i="0" u="none" strike="noStrike" kern="1200" dirty="0">
              <a:solidFill>
                <a:srgbClr val="FFFFFF"/>
              </a:solidFill>
              <a:effectLst/>
              <a:latin typeface="DIN-Black"/>
            </a:endParaRPr>
          </a:p>
        </p:txBody>
      </p:sp>
    </p:spTree>
    <p:extLst>
      <p:ext uri="{BB962C8B-B14F-4D97-AF65-F5344CB8AC3E}">
        <p14:creationId xmlns:p14="http://schemas.microsoft.com/office/powerpoint/2010/main" val="1007809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Protocols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73761" y="1620844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56640" y="1509084"/>
            <a:ext cx="1005839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Digital language through which we communicate with others [on the Internet].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Set of mutually accepted and implemented rules at both ends of the communications channel 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for the proper exchange of information. 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.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Message travel from sender to receiver via a medium using a protocol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Medium: physical path over which a message travels</a:t>
            </a:r>
          </a:p>
          <a:p>
            <a:pPr marL="285750" indent="-285750" algn="l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Protocols determines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What is communicated?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How is it Communicated?</a:t>
            </a:r>
          </a:p>
          <a:p>
            <a:pPr marL="742950" lvl="1" indent="-2857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DIN-Black"/>
              </a:rPr>
              <a:t>When is it Communicated</a:t>
            </a:r>
          </a:p>
        </p:txBody>
      </p:sp>
    </p:spTree>
    <p:extLst>
      <p:ext uri="{BB962C8B-B14F-4D97-AF65-F5344CB8AC3E}">
        <p14:creationId xmlns:p14="http://schemas.microsoft.com/office/powerpoint/2010/main" val="115371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31870</TotalTime>
  <Words>1041</Words>
  <Application>Microsoft Office PowerPoint</Application>
  <PresentationFormat>Widescreen</PresentationFormat>
  <Paragraphs>170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DIN-Black</vt:lpstr>
      <vt:lpstr>Office Theme</vt:lpstr>
      <vt:lpstr>Decoding Web - Agenda</vt:lpstr>
      <vt:lpstr>How a website gets downloaded</vt:lpstr>
      <vt:lpstr>Decoding Web - Agenda</vt:lpstr>
      <vt:lpstr>“DNS server” or “name server”</vt:lpstr>
      <vt:lpstr>Step 2 - Request Is Sent</vt:lpstr>
      <vt:lpstr>Request</vt:lpstr>
      <vt:lpstr>Back to Browser</vt:lpstr>
      <vt:lpstr>Languages - Categoization</vt:lpstr>
      <vt:lpstr>Protocols</vt:lpstr>
      <vt:lpstr>Protocols</vt:lpstr>
      <vt:lpstr>Dis-/Advantages of using DHCP</vt:lpstr>
      <vt:lpstr>Disadvantages of DNS</vt:lpstr>
      <vt:lpstr>Disadvantages of FTP</vt:lpstr>
      <vt:lpstr>Disadvantages of HTTP</vt:lpstr>
      <vt:lpstr>Load Balancer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bring your attention</dc:title>
  <dc:creator>nevin</dc:creator>
  <cp:lastModifiedBy>Vilas Varghese</cp:lastModifiedBy>
  <cp:revision>1044</cp:revision>
  <dcterms:created xsi:type="dcterms:W3CDTF">2019-09-14T09:29:44Z</dcterms:created>
  <dcterms:modified xsi:type="dcterms:W3CDTF">2021-01-29T04:07:31Z</dcterms:modified>
</cp:coreProperties>
</file>