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38" r:id="rId2"/>
    <p:sldId id="440" r:id="rId3"/>
    <p:sldId id="447" r:id="rId4"/>
    <p:sldId id="448" r:id="rId5"/>
    <p:sldId id="450" r:id="rId6"/>
    <p:sldId id="455" r:id="rId7"/>
    <p:sldId id="460" r:id="rId8"/>
    <p:sldId id="53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9EDC"/>
    <a:srgbClr val="20E3E8"/>
    <a:srgbClr val="A28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550" autoAdjust="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86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lasvarghese/mysql-tutoria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Big-O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Figure out what the input is and what n represents.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Express the maximum number of operations, the algorithm performs in terms of n.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Eliminate all excluding the highest order terms.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Remove all the constant factors.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Refer Algorithm folder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Order of time taken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O(1) &lt; O(log n) &lt; O(n) &lt; O(n^2) &lt; O(n^3) &lt; O(2^n)</a:t>
            </a:r>
            <a:endParaRPr lang="en-US" b="1" i="0" u="none" strike="noStrike" kern="1200" dirty="0" err="1">
              <a:solidFill>
                <a:srgbClr val="FFFFFF"/>
              </a:solidFill>
              <a:effectLst/>
              <a:latin typeface="DIN-Black"/>
            </a:endParaRPr>
          </a:p>
        </p:txBody>
      </p:sp>
    </p:spTree>
    <p:extLst>
      <p:ext uri="{BB962C8B-B14F-4D97-AF65-F5344CB8AC3E}">
        <p14:creationId xmlns:p14="http://schemas.microsoft.com/office/powerpoint/2010/main" val="51090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Introduction to basic data structures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ollections framework overview">
            <a:extLst>
              <a:ext uri="{FF2B5EF4-FFF2-40B4-BE49-F238E27FC236}">
                <a16:creationId xmlns:a16="http://schemas.microsoft.com/office/drawing/2014/main" id="{0378CC6F-BCC7-4B03-A017-C84B1919E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320800"/>
            <a:ext cx="10429875" cy="5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83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List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ArrayList</a:t>
            </a: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or LinkedList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How do they work internally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Maintain the ordered collection.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Index-based methods to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insert,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update,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delete and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search the elements.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Can have the duplicate elements.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We can also store the null elements in the list.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</p:txBody>
      </p:sp>
    </p:spTree>
    <p:extLst>
      <p:ext uri="{BB962C8B-B14F-4D97-AF65-F5344CB8AC3E}">
        <p14:creationId xmlns:p14="http://schemas.microsoft.com/office/powerpoint/2010/main" val="2255171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Hash 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In an hash table, data is stored in an arrays.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Data</a:t>
            </a:r>
            <a:r>
              <a:rPr lang="en-US" b="1" dirty="0">
                <a:solidFill>
                  <a:srgbClr val="FFFFFF"/>
                </a:solidFill>
                <a:latin typeface="DIN-Black"/>
              </a:rPr>
              <a:t> is stored in Buckets identified by unique hash.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Each value in the array are Key value pairs.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Access of data becomes very fast.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Access of data is O(1) complex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while access of data in array is O(n) complex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Insertion is also O(1) complex.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Hash Table uses an array as a storage medium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Uses hash technique to generate the index where element is inserted.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For e.g. if there are 50 buckets.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index = hash of the key % 50.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This way each element would fall into some bucket.</a:t>
            </a:r>
          </a:p>
        </p:txBody>
      </p:sp>
    </p:spTree>
    <p:extLst>
      <p:ext uri="{BB962C8B-B14F-4D97-AF65-F5344CB8AC3E}">
        <p14:creationId xmlns:p14="http://schemas.microsoft.com/office/powerpoint/2010/main" val="378990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Set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Unique Collection of elements (Or objects)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Contains no duplicate elements.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An interface that extends Collection interface.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Unlike List,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Java Set is NOT an ordered collection,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it’s elements does NOT have a particular order. 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For ordering and sorted we can use </a:t>
            </a: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SortedSet</a:t>
            </a: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.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TreeSet</a:t>
            </a: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 implements </a:t>
            </a: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SortedSet</a:t>
            </a: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does NOT provide a control over the position where you can insert an element.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You cannot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access elements by their index and also search elements in the list.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cannot convert a Java Set into an array directly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NOT implemented using an Array.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6159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DBMS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Database management system: software used to manage the database.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For </a:t>
            </a: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e.g.:MySQL</a:t>
            </a: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, </a:t>
            </a: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Oracle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DBMS provides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Interface to perform various operations like 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database creation, 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storing data in it, 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updating data, 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creating a table in the database </a:t>
            </a: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etc.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Provides protection and security to the database.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Maintains data consistency across users.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DBMS allows users to do DDL and DML</a:t>
            </a:r>
          </a:p>
        </p:txBody>
      </p:sp>
    </p:spTree>
    <p:extLst>
      <p:ext uri="{BB962C8B-B14F-4D97-AF65-F5344CB8AC3E}">
        <p14:creationId xmlns:p14="http://schemas.microsoft.com/office/powerpoint/2010/main" val="270312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Tutorials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Refer below </a:t>
            </a: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url</a:t>
            </a: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 for assignment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  <a:hlinkClick r:id="rId2"/>
              </a:rPr>
              <a:t>https://github.com/vilasvarghese/mysql-tutorial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https://gist.github.com/amelieykw/c1650cbc4ccbdd49894990a679e334cf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Advanced tutorials of </a:t>
            </a: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Mysql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https://www.mysqltutorial.org/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https://www.mysqltutorial.org/advanced-mysql/</a:t>
            </a:r>
          </a:p>
        </p:txBody>
      </p:sp>
    </p:spTree>
    <p:extLst>
      <p:ext uri="{BB962C8B-B14F-4D97-AF65-F5344CB8AC3E}">
        <p14:creationId xmlns:p14="http://schemas.microsoft.com/office/powerpoint/2010/main" val="2035330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Problem Solving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An algorithmic problem is specified by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describing the complete set of instances it must work on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what properties the output must have as a result of running on one of these instances.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The following steps are involved in solving computational problems.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Problem definition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Read the problem (multiple) times.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Define the input and output of the problem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Define constraints if any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</p:txBody>
      </p:sp>
    </p:spTree>
    <p:extLst>
      <p:ext uri="{BB962C8B-B14F-4D97-AF65-F5344CB8AC3E}">
        <p14:creationId xmlns:p14="http://schemas.microsoft.com/office/powerpoint/2010/main" val="394545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34927</TotalTime>
  <Words>540</Words>
  <Application>Microsoft Office PowerPoint</Application>
  <PresentationFormat>Widescreen</PresentationFormat>
  <Paragraphs>81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DIN-Black</vt:lpstr>
      <vt:lpstr>Office Theme</vt:lpstr>
      <vt:lpstr>Big-O</vt:lpstr>
      <vt:lpstr>Introduction to basic data structures</vt:lpstr>
      <vt:lpstr>List</vt:lpstr>
      <vt:lpstr>Hash table</vt:lpstr>
      <vt:lpstr>Set</vt:lpstr>
      <vt:lpstr>DBMS</vt:lpstr>
      <vt:lpstr>Tutorials</vt:lpstr>
      <vt:lpstr>Problem Solving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1147</cp:revision>
  <dcterms:created xsi:type="dcterms:W3CDTF">2019-09-14T09:29:44Z</dcterms:created>
  <dcterms:modified xsi:type="dcterms:W3CDTF">2021-02-19T16:29:16Z</dcterms:modified>
</cp:coreProperties>
</file>