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401" r:id="rId2"/>
    <p:sldId id="437" r:id="rId3"/>
    <p:sldId id="438" r:id="rId4"/>
    <p:sldId id="439" r:id="rId5"/>
    <p:sldId id="528" r:id="rId6"/>
    <p:sldId id="440" r:id="rId7"/>
    <p:sldId id="441" r:id="rId8"/>
    <p:sldId id="529" r:id="rId9"/>
    <p:sldId id="442" r:id="rId10"/>
    <p:sldId id="443" r:id="rId11"/>
    <p:sldId id="444" r:id="rId12"/>
    <p:sldId id="445" r:id="rId13"/>
    <p:sldId id="446" r:id="rId14"/>
    <p:sldId id="447" r:id="rId15"/>
    <p:sldId id="531" r:id="rId16"/>
    <p:sldId id="448" r:id="rId17"/>
    <p:sldId id="449" r:id="rId18"/>
    <p:sldId id="450" r:id="rId19"/>
    <p:sldId id="451" r:id="rId20"/>
    <p:sldId id="452" r:id="rId21"/>
    <p:sldId id="453" r:id="rId22"/>
    <p:sldId id="530" r:id="rId23"/>
    <p:sldId id="454" r:id="rId24"/>
    <p:sldId id="455" r:id="rId25"/>
    <p:sldId id="532" r:id="rId26"/>
    <p:sldId id="456" r:id="rId27"/>
    <p:sldId id="457" r:id="rId28"/>
    <p:sldId id="458" r:id="rId29"/>
    <p:sldId id="533" r:id="rId30"/>
    <p:sldId id="459" r:id="rId31"/>
    <p:sldId id="460" r:id="rId32"/>
    <p:sldId id="461" r:id="rId33"/>
    <p:sldId id="534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535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  <p:sldId id="491" r:id="rId65"/>
    <p:sldId id="492" r:id="rId66"/>
    <p:sldId id="493" r:id="rId67"/>
    <p:sldId id="494" r:id="rId68"/>
    <p:sldId id="495" r:id="rId69"/>
    <p:sldId id="496" r:id="rId70"/>
    <p:sldId id="497" r:id="rId71"/>
    <p:sldId id="498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6" r:id="rId80"/>
    <p:sldId id="507" r:id="rId81"/>
    <p:sldId id="508" r:id="rId82"/>
    <p:sldId id="509" r:id="rId83"/>
    <p:sldId id="510" r:id="rId84"/>
    <p:sldId id="511" r:id="rId85"/>
    <p:sldId id="512" r:id="rId86"/>
    <p:sldId id="513" r:id="rId87"/>
    <p:sldId id="514" r:id="rId88"/>
    <p:sldId id="515" r:id="rId89"/>
    <p:sldId id="516" r:id="rId90"/>
    <p:sldId id="517" r:id="rId91"/>
    <p:sldId id="518" r:id="rId92"/>
    <p:sldId id="519" r:id="rId93"/>
    <p:sldId id="520" r:id="rId94"/>
    <p:sldId id="521" r:id="rId95"/>
    <p:sldId id="522" r:id="rId96"/>
    <p:sldId id="523" r:id="rId97"/>
    <p:sldId id="524" r:id="rId98"/>
    <p:sldId id="525" r:id="rId99"/>
    <p:sldId id="526" r:id="rId100"/>
    <p:sldId id="527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75" d="100"/>
          <a:sy n="75" d="100"/>
        </p:scale>
        <p:origin x="974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Decoding Web -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Fundamentals of Algorithm, DBMS, SQL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Understand space and time complexity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Time complexity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Space complexity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Introduction to basic data structures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Basic sorting algorithms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Collection in java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Introduction to databases and SQL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Problem Solving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FFFF"/>
              </a:solidFill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37581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 Goals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interface contains a method only if either: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 is a truly fundamental operation: a basic operations in terms of which others could be reasonably defined,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There is a compelling performance reason why an important implementation would want to override it.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 was critical that all reasonable representations of collections interoperate well.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Refer “java learning.doc” for more details.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4832039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8288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Collection in java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Collection of the objects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group of individual objects represented as a single unit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 Java, a separate framework named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“Collection Framework” has been defined in JDK 1.2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holds all the collection classes and interface in it.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Two main interfaces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Collection interface (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java.util.Collection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)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Map interface (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java.util.Map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)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What is a Framework?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48245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Advantages of the Collection Framework	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Consistent API: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API has a basic set of interfaces like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Collection,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List, or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Map,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Classes implementing these interfaces have some common set of methods.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So?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83502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Collection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Reduces programming effort: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 programmer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Doesn’t have to worry about the design of the Collection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Rather he can focus on its best use in his program.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Increases program speed and quality: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Increases performance by providing high-performance implementations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of useful data structures and algorithms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 the best implementation to drastically boost the performance of his algorithm/program.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97413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List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or LinkedList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How do they work internally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Maintain the ordered collection.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Index-based methods to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insert,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update,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delete and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search the elements.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Can have the duplicate elements.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We can also store the null elements in the list.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225517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List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Has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ListIterator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 interface.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we can iterate the list in forward and backward directions.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The implementation classes of List interface are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FF"/>
                </a:solidFill>
                <a:latin typeface="DIN-Black"/>
              </a:rPr>
              <a:t>ArrayList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LinkedList,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Stack and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Vector.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The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ArrayList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 and LinkedList are widely used in Java programming.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The Vector class is deprecated since Java 5.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64017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Hash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 an hash table, data is stored in an arrays.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 is stored in Buckets identified by unique hash.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Each value in the array are Key value pairs.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Access of data becomes very fast.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Access of data is O(1) complex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while access of data in array is O(n) complex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Insertion is also O(1) complex.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Hash Table uses an array as a storage medium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Uses hash technique to generate the index where element is inserted.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e.g. if there are 50 buckets.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index = hash of the key % 50.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This way each element would fall into some bucket.</a:t>
            </a:r>
          </a:p>
        </p:txBody>
      </p:sp>
    </p:spTree>
    <p:extLst>
      <p:ext uri="{BB962C8B-B14F-4D97-AF65-F5344CB8AC3E}">
        <p14:creationId xmlns:p14="http://schemas.microsoft.com/office/powerpoint/2010/main" val="378990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HashMap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HashMap&lt;K, V&gt; is a part of Java’s collection since Java 1.2.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Provides the basic implementation of the Map interface of Java.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 stores the data in (Key, Value) pairs,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We can access them by an index of another type (e.g. an Integer).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ssOne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object is used as a key (index) to another object (value).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If you try to insert the duplicate key,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 will replace the element of the corresponding key.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HashMap is similar to the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HashTable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but it is unsynchronized.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 allows to store the null keys as well,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but there should be only one null key object and there can be any number of null values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52577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Unique Collection of elements (Or objects)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Contains no duplicate elements.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 interface that extends Collection interface.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Unlike List,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Java Set is NOT an ordered collection,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it’s elements does NOT have a particular order.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ordering and sorted we can use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SortedSet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TreeSet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implements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SortedSet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does NOT provide a control over the position where you can insert an element.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You cannot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access elements by their index and also search elements in the list.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cannot convert a Java Set into an array directly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NOT implemented using an Array.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159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364188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To convert an array into Set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Convert an array into List using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Arrays.asList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()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Convert list to Set.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 allows you to add at most one null element only.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Unlike List and arrays,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 does NOT support indexes or positions of it’s elements.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We can use Set interface implementations to maintain unique elements.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Interface representing mathematical set.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contains the methods inherited from Collection interface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Adds a feature which restricts the insertion of the duplicate elements.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Two interfaces extend set implementation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SortedSet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and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NavigableSet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35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measure algorithm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1. Time complexity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2. Space complexity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51724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D:\PraiseTheLord\HSBGInfotech\Others\vilas\java-collections-examples\java-hashset-examples\src\HashSetSimpleOperationsExample1.java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10449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Mathematical operation using Set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Set&lt;Obj&gt; set = new HashSet&lt;Obj&gt; ();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Operations on the Set Interface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 interface allows the users to perform the basic mathematical operation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set1 = [1, 3, 2, 4, 8, 9, 0]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set2 = [1, 3, 7, 5, 4, 0, 7, 5].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Possible operations on the sets are: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1. Intersection: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set1 intersection set2: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Intersection = [0, 1, 3, 4]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2. Union: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set1 union set2: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Union = [0, 1, 2, 3, 4, 5, 7, 8, 9]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3. Difference: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Removes values present in one set from the other set.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set1 difference set2: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Difference = [2, 8, 9]</a:t>
            </a:r>
          </a:p>
        </p:txBody>
      </p:sp>
    </p:spTree>
    <p:extLst>
      <p:ext uri="{BB962C8B-B14F-4D97-AF65-F5344CB8AC3E}">
        <p14:creationId xmlns:p14="http://schemas.microsoft.com/office/powerpoint/2010/main" val="371292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Mathematical operation using Set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3. Difference: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Removes values present in one set from the other set.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set1 difference set2: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Difference = [2, 8, 9]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272570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Introduction to databases and SQL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Database: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collection of inter-related data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to do the following with data efficiently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get,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insert/update and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delete 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Organize the data as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table,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schema,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views, and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reports.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e.g.: The college Database organizes the data about the admin, staff, students and faculty etc.</a:t>
            </a:r>
          </a:p>
        </p:txBody>
      </p:sp>
    </p:spTree>
    <p:extLst>
      <p:ext uri="{BB962C8B-B14F-4D97-AF65-F5344CB8AC3E}">
        <p14:creationId xmlns:p14="http://schemas.microsoft.com/office/powerpoint/2010/main" val="70089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DBMS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Database management system: software used to manage the database.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e.g.:MySQL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,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Oracle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DBMS provides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Interface to perform various operations like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database creation,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storing data in it,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updating data,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creating a table in the database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etc.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Provides protection and security to the database.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Maintains data consistency across users.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DBMS allows users the following tasks:</a:t>
            </a:r>
          </a:p>
        </p:txBody>
      </p:sp>
    </p:spTree>
    <p:extLst>
      <p:ext uri="{BB962C8B-B14F-4D97-AF65-F5344CB8AC3E}">
        <p14:creationId xmlns:p14="http://schemas.microsoft.com/office/powerpoint/2010/main" val="270312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DBMS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Definition Language: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for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creation,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modification,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removal of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definition that defines the organization of data in the database.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e.g. CREATE, ALTER, DROP are DDL statements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Manipulation Language: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for the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insertion,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modification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deletion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of the actual data in the database.</a:t>
            </a:r>
          </a:p>
          <a:p>
            <a:pPr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DML: SELECT, INSERT,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244370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User Administration: 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for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registering and monitoring users,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maintain data integrity,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enforcing data security,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dealing with concurrency control,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monitoring performance and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recovering information corrupted by unexpected failure.</a:t>
            </a:r>
          </a:p>
        </p:txBody>
      </p:sp>
    </p:spTree>
    <p:extLst>
      <p:ext uri="{BB962C8B-B14F-4D97-AF65-F5344CB8AC3E}">
        <p14:creationId xmlns:p14="http://schemas.microsoft.com/office/powerpoint/2010/main" val="379951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Characteristics of DBMS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Uses a digital repository established on a server to store and manage the information.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 provide a clear and logical view of the process that manipulates data.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DBMS contains automatic backup and recovery procedures.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Contains ACID properties which maintain data in a healthy state in case of failure.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 reduce the complex relationship between data.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to support manipulation and processing of data.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Used to provide security of data.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 view the database from different viewpoints according to the requirements of the user.</a:t>
            </a:r>
          </a:p>
        </p:txBody>
      </p:sp>
    </p:spTree>
    <p:extLst>
      <p:ext uri="{BB962C8B-B14F-4D97-AF65-F5344CB8AC3E}">
        <p14:creationId xmlns:p14="http://schemas.microsoft.com/office/powerpoint/2010/main" val="136707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Advantages of DBMS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Controls database redundancy: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Can control data redundancy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	it stores all the data in one single database file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		recorded data is placed in the database.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sharing: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Authorized users of an organization can share the data among multiple users.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Easily Maintenance: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easily maintainable due to the centralized nature of the database system.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Reduce time: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Reduces development time and maintenance need.</a:t>
            </a:r>
          </a:p>
        </p:txBody>
      </p:sp>
    </p:spTree>
    <p:extLst>
      <p:ext uri="{BB962C8B-B14F-4D97-AF65-F5344CB8AC3E}">
        <p14:creationId xmlns:p14="http://schemas.microsoft.com/office/powerpoint/2010/main" val="3253040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Advantages of DBMS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Backup: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It provides backup and recovery subsystems which create automatic backup of data from hardware and software failures and restores the data if required.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multiple user interface: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It provides different types of user interfaces like graphical user interfaces, application program interfaces</a:t>
            </a:r>
          </a:p>
        </p:txBody>
      </p:sp>
    </p:spTree>
    <p:extLst>
      <p:ext uri="{BB962C8B-B14F-4D97-AF65-F5344CB8AC3E}">
        <p14:creationId xmlns:p14="http://schemas.microsoft.com/office/powerpoint/2010/main" val="341805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Big-O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Figure out what the input is and what n represents.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Express the maximum number of operations, the algorithm performs in terms of 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Eliminate all excluding the highest order terms.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Remove all the constant factors.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Refer Algorithm folder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Order of time taken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O(1) &lt; O(log n) &lt; O(n) &lt; O(n^2) &lt; O(n^3) &lt; O(2^n)</a:t>
            </a:r>
            <a:endParaRPr lang="en-US" b="1" i="0" u="none" strike="noStrike" kern="1200" dirty="0" err="1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510903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Disadvantages of DBMS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Cost of Hardware and Software: It requires a high speed of data processor and large memory size to run DBMS software.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Size: It occupies a large space of disks and large memory to run them efficiently.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Complexity: Database system creates additional complexity and requirements.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Higher impact of failure: Failure is highly impacted the database because in most of the organization, all the data stored in a single database and if the database is damaged due to electric failure or database corruption then the data may be lost forever.</a:t>
            </a:r>
          </a:p>
        </p:txBody>
      </p:sp>
    </p:spTree>
    <p:extLst>
      <p:ext uri="{BB962C8B-B14F-4D97-AF65-F5344CB8AC3E}">
        <p14:creationId xmlns:p14="http://schemas.microsoft.com/office/powerpoint/2010/main" val="290676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Tutorials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https://github.com/vilasvarghese/mysql-tutorial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https://gist.github.com/amelieykw/c1650cbc4ccbdd49894990a679e334cf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Advanced tutorials of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Mysql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https://www.mysqltutorial.org/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https://www.mysqltutorial.org/advanced-mysql/</a:t>
            </a:r>
          </a:p>
        </p:txBody>
      </p:sp>
    </p:spTree>
    <p:extLst>
      <p:ext uri="{BB962C8B-B14F-4D97-AF65-F5344CB8AC3E}">
        <p14:creationId xmlns:p14="http://schemas.microsoft.com/office/powerpoint/2010/main" val="2035330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 Solving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Problem definitions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Representation</a:t>
            </a: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Approach / Strategy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Pick up the algorithm</a:t>
            </a: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Experiment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290911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 Solving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 algorithmic problem is specified by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describing the complete set of instances it must work on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what properties the output must have as a result of running on one of these instances.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following steps are involved in solving computational problems.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Problem definition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Read the problem (multiple) times.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 the input and output of the problem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 constraints if any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3945453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Problem definitions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Problem definitions should state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What problem or problems needs to be solved.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Should have a clean problem statement.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This helps to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 project/problem scope.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Keep the team focused.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Keep the project on track.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Validate the desired outcome was achieved.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Find all numbers such that given "n" you calculate n * (n-1) * ... * 1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How do you define this better?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2591740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 statement re-defined.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Calculate n factorial?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Output: Clearly defined and understood problem statement 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the entire team.</a:t>
            </a:r>
          </a:p>
        </p:txBody>
      </p:sp>
    </p:spTree>
    <p:extLst>
      <p:ext uri="{BB962C8B-B14F-4D97-AF65-F5344CB8AC3E}">
        <p14:creationId xmlns:p14="http://schemas.microsoft.com/office/powerpoint/2010/main" val="251621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Representation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What could be the range of numbers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?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Calculate n factorial for a maximum of 2147483647 (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Integer.MAX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_VALUE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)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Represent constraints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Define input, output and constraints.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Output: Clearly defined example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Input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Output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Constraints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2655243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Approach / Strategy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 the strategy to solve a problem.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There can be different solutions to a problem.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Recursively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Recursion is most useful when you don't know how many “levels” your code has to process.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E.g. find all the different paths between two points.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iteratively.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How would you solve Fibonacci series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Output: abstract understanding on the way you solve it.</a:t>
            </a:r>
          </a:p>
        </p:txBody>
      </p:sp>
    </p:spTree>
    <p:extLst>
      <p:ext uri="{BB962C8B-B14F-4D97-AF65-F5344CB8AC3E}">
        <p14:creationId xmlns:p14="http://schemas.microsoft.com/office/powerpoint/2010/main" val="3863404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Pick up the algorithm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Identify given the constraints what is the best algorithm to solve.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Output: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1. Pseudocode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2. Real implementation in one or more languages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3. Unit testing of the algorithm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926431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Experiment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Verify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if the algorithm really works in all cases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Time and space complexity analysis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Load/Stress test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ect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.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O(1) 	&lt;    O(log n)    &lt;    O(n)     &lt;      O(n^2)      &lt;     O(n^3)     &lt;     O(2^n)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56356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Space complexity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Instruction Space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Amount of memory used to save the compiled version of instructions.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Environmental Stack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 algorithm(function) may be called inside another algorithm(function).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current variables are pushed onto the system stack,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they wait for further execution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call to the inside algorithm(function) is made.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Environmental stack is the such a stack of variables formed from the calling function/algorithm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Space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Amount of space used by the variables and constants.</a:t>
            </a:r>
          </a:p>
        </p:txBody>
      </p:sp>
    </p:spTree>
    <p:extLst>
      <p:ext uri="{BB962C8B-B14F-4D97-AF65-F5344CB8AC3E}">
        <p14:creationId xmlns:p14="http://schemas.microsoft.com/office/powerpoint/2010/main" val="3952912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Can you solve?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Find two Strings are anagrams. If all characters are present in another.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Answer : Anagrams.java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Prime. Number divisible by itself and 1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Answer : CountNumberDivisibleBy.java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Print all distinct elements in a given array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Answer : DistinctElementsInGivenArray.java</a:t>
            </a:r>
          </a:p>
        </p:txBody>
      </p:sp>
    </p:spTree>
    <p:extLst>
      <p:ext uri="{BB962C8B-B14F-4D97-AF65-F5344CB8AC3E}">
        <p14:creationId xmlns:p14="http://schemas.microsoft.com/office/powerpoint/2010/main" val="1031233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Can you solve? </a:t>
            </a:r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Improved Logic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Find first non-repeating character in a String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Answer : FirstNonRepeatingCharacter.java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Remove vowels from a String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Answer : RemoveVowels.java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Reverse a String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Answer : Prob4ReverseAnArray.java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Find first repeating character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Answer : Prob13FirstRepeatingCharacter.java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Question : Find common character between two arrays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Answer : Prob14FindCommonCharacter.java</a:t>
            </a:r>
          </a:p>
        </p:txBody>
      </p:sp>
    </p:spTree>
    <p:extLst>
      <p:ext uri="{BB962C8B-B14F-4D97-AF65-F5344CB8AC3E}">
        <p14:creationId xmlns:p14="http://schemas.microsoft.com/office/powerpoint/2010/main" val="358892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48394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471720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717561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28070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1390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48929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84014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81221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Space complexity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While calculating space complexity we consider only the Data Space.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Refer algorithm/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SpaceComplexity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576313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904283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918777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429840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401496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99590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162101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081387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8359439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99818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24941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Introduction to basic data structures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ollections framework overview">
            <a:extLst>
              <a:ext uri="{FF2B5EF4-FFF2-40B4-BE49-F238E27FC236}">
                <a16:creationId xmlns:a16="http://schemas.microsoft.com/office/drawing/2014/main" id="{0378CC6F-BCC7-4B03-A017-C84B1919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20800"/>
            <a:ext cx="10429875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832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608530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09250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65808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810997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311199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649365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015328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847436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247248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366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Collection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8240" y="1333708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Classes and interfaces is in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java.util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package. </a:t>
            </a: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Iterator –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Fail fast iterator.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Change in underlying collection would cause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iterator.next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 to throw exception.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Comparator –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Implemented by the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api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Defined as int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compareTo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 (&lt;T&gt;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coln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)method which  is used for sorting.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Comparable –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Can be used externally for sorting.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Defined as int compare (&lt;T&gt;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coln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, &lt;T&gt; </a:t>
            </a:r>
            <a:r>
              <a:rPr lang="en-US" b="1" dirty="0" err="1">
                <a:solidFill>
                  <a:srgbClr val="FFFFFF"/>
                </a:solidFill>
                <a:latin typeface="DIN-Black"/>
              </a:rPr>
              <a:t>coln</a:t>
            </a:r>
            <a:r>
              <a:rPr lang="en-US" b="1" dirty="0">
                <a:solidFill>
                  <a:srgbClr val="FFFFFF"/>
                </a:solidFill>
                <a:latin typeface="DIN-Black"/>
              </a:rPr>
              <a:t>)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Can be used for sorting externally.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Ideally classes can create an instance of Comparable and use it for sorting.</a:t>
            </a:r>
          </a:p>
        </p:txBody>
      </p:sp>
    </p:spTree>
    <p:extLst>
      <p:ext uri="{BB962C8B-B14F-4D97-AF65-F5344CB8AC3E}">
        <p14:creationId xmlns:p14="http://schemas.microsoft.com/office/powerpoint/2010/main" val="2678214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136798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0446543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7049780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63228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5353422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06551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8027845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9546828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7700658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9158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Collection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8240" y="1272748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Hash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Uses hashing algorithm.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Insertion and 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Set –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doesn’t allow duplicates.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List/Linked –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guarantees the order of insertion.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Slower than Hashing and Tree.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Performance depends only on size() and not on capacity().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Tree –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Maintains the data sorted using comparable.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Slower than hashing.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Uses a balanced binary tree, so the performance is not very bad too.</a:t>
            </a:r>
          </a:p>
        </p:txBody>
      </p:sp>
    </p:spTree>
    <p:extLst>
      <p:ext uri="{BB962C8B-B14F-4D97-AF65-F5344CB8AC3E}">
        <p14:creationId xmlns:p14="http://schemas.microsoft.com/office/powerpoint/2010/main" val="2730287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1110544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707432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65934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41205093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7609486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8450282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5600485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2017467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6705515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56406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 Goals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Produce a reasonably small API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both in size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"conceptual weight."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Keep the number of core interfaces 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small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mutability, modifiability, and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resizability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not captured as separate interface.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Instead certain calls in the core interfaces are optional,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Implementations to throw an 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UnsupportedOperationException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to indicate that they do not support a specified optional operation.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Of course, collection implementers must clearly document which optional operations are supported by an implementation.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6388255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0293771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366150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840882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0345682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22308769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939330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3843594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1306247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34047974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Asdlkjasd</a:t>
            </a: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A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Asd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as</a:t>
            </a:r>
          </a:p>
        </p:txBody>
      </p:sp>
    </p:spTree>
    <p:extLst>
      <p:ext uri="{BB962C8B-B14F-4D97-AF65-F5344CB8AC3E}">
        <p14:creationId xmlns:p14="http://schemas.microsoft.com/office/powerpoint/2010/main" val="51941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32539</TotalTime>
  <Words>3055</Words>
  <Application>Microsoft Office PowerPoint</Application>
  <PresentationFormat>Widescreen</PresentationFormat>
  <Paragraphs>974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DIN-Black</vt:lpstr>
      <vt:lpstr>Office Theme</vt:lpstr>
      <vt:lpstr>Decoding Web - Agenda</vt:lpstr>
      <vt:lpstr>How to measure algorithm</vt:lpstr>
      <vt:lpstr>Big-O</vt:lpstr>
      <vt:lpstr>Space complexity</vt:lpstr>
      <vt:lpstr>Space complexity</vt:lpstr>
      <vt:lpstr>Introduction to basic data structures</vt:lpstr>
      <vt:lpstr>Collection framework</vt:lpstr>
      <vt:lpstr>Collection framework</vt:lpstr>
      <vt:lpstr>Design Goals</vt:lpstr>
      <vt:lpstr>Design Goals</vt:lpstr>
      <vt:lpstr>Collection in java</vt:lpstr>
      <vt:lpstr>Advantages of the Collection Framework </vt:lpstr>
      <vt:lpstr>Collection</vt:lpstr>
      <vt:lpstr>List</vt:lpstr>
      <vt:lpstr>List</vt:lpstr>
      <vt:lpstr>Hash table</vt:lpstr>
      <vt:lpstr>HashMap</vt:lpstr>
      <vt:lpstr>Set</vt:lpstr>
      <vt:lpstr>Set</vt:lpstr>
      <vt:lpstr>?</vt:lpstr>
      <vt:lpstr>Mathematical operation using Set</vt:lpstr>
      <vt:lpstr>Mathematical operation using Set</vt:lpstr>
      <vt:lpstr>Introduction to databases and SQL</vt:lpstr>
      <vt:lpstr>DBMS</vt:lpstr>
      <vt:lpstr>DBMS</vt:lpstr>
      <vt:lpstr>User Administration: </vt:lpstr>
      <vt:lpstr>Characteristics of DBMS</vt:lpstr>
      <vt:lpstr>Advantages of DBMS</vt:lpstr>
      <vt:lpstr>Advantages of DBMS</vt:lpstr>
      <vt:lpstr>Disadvantages of DBMS</vt:lpstr>
      <vt:lpstr>Tutorials</vt:lpstr>
      <vt:lpstr>Problem Solving</vt:lpstr>
      <vt:lpstr>Problem Solving</vt:lpstr>
      <vt:lpstr>Problem definitions</vt:lpstr>
      <vt:lpstr>Problem statement re-defined.</vt:lpstr>
      <vt:lpstr>Representation</vt:lpstr>
      <vt:lpstr>Approach / Strategy</vt:lpstr>
      <vt:lpstr>Pick up the algorithm</vt:lpstr>
      <vt:lpstr>Experiment</vt:lpstr>
      <vt:lpstr>Can you solve?</vt:lpstr>
      <vt:lpstr>Can you solve? Improved Logic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1128</cp:revision>
  <dcterms:created xsi:type="dcterms:W3CDTF">2019-09-14T09:29:44Z</dcterms:created>
  <dcterms:modified xsi:type="dcterms:W3CDTF">2021-01-23T03:03:41Z</dcterms:modified>
</cp:coreProperties>
</file>