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9" r:id="rId5"/>
    <p:sldId id="317" r:id="rId6"/>
    <p:sldId id="280" r:id="rId7"/>
    <p:sldId id="281" r:id="rId8"/>
    <p:sldId id="284" r:id="rId9"/>
    <p:sldId id="282" r:id="rId10"/>
    <p:sldId id="283" r:id="rId11"/>
    <p:sldId id="288" r:id="rId12"/>
    <p:sldId id="289" r:id="rId13"/>
    <p:sldId id="286" r:id="rId14"/>
    <p:sldId id="298" r:id="rId15"/>
    <p:sldId id="287" r:id="rId16"/>
    <p:sldId id="293" r:id="rId17"/>
    <p:sldId id="285" r:id="rId18"/>
    <p:sldId id="290" r:id="rId19"/>
    <p:sldId id="291" r:id="rId20"/>
    <p:sldId id="292" r:id="rId21"/>
    <p:sldId id="294" r:id="rId22"/>
    <p:sldId id="296" r:id="rId23"/>
    <p:sldId id="297" r:id="rId24"/>
    <p:sldId id="299" r:id="rId25"/>
    <p:sldId id="300" r:id="rId26"/>
    <p:sldId id="31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133B-C529-4BDC-82BE-DA7E4E94C692}" type="datetimeFigureOut">
              <a:rPr lang="en-US" smtClean="0"/>
              <a:pPr/>
              <a:t>11/25/2020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E9E5-03CC-4AE8-A184-A142CFACC9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133B-C529-4BDC-82BE-DA7E4E94C692}" type="datetimeFigureOut">
              <a:rPr lang="en-US" smtClean="0"/>
              <a:pPr/>
              <a:t>11/25/2020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E9E5-03CC-4AE8-A184-A142CFACC9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133B-C529-4BDC-82BE-DA7E4E94C692}" type="datetimeFigureOut">
              <a:rPr lang="en-US" smtClean="0"/>
              <a:pPr/>
              <a:t>11/25/2020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E9E5-03CC-4AE8-A184-A142CFACC9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133B-C529-4BDC-82BE-DA7E4E94C692}" type="datetimeFigureOut">
              <a:rPr lang="en-US" smtClean="0"/>
              <a:pPr/>
              <a:t>11/25/2020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E9E5-03CC-4AE8-A184-A142CFACC9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133B-C529-4BDC-82BE-DA7E4E94C692}" type="datetimeFigureOut">
              <a:rPr lang="en-US" smtClean="0"/>
              <a:pPr/>
              <a:t>11/25/2020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E9E5-03CC-4AE8-A184-A142CFACC9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133B-C529-4BDC-82BE-DA7E4E94C692}" type="datetimeFigureOut">
              <a:rPr lang="en-US" smtClean="0"/>
              <a:pPr/>
              <a:t>11/25/2020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E9E5-03CC-4AE8-A184-A142CFACC9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133B-C529-4BDC-82BE-DA7E4E94C692}" type="datetimeFigureOut">
              <a:rPr lang="en-US" smtClean="0"/>
              <a:pPr/>
              <a:t>11/25/2020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E9E5-03CC-4AE8-A184-A142CFACC9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133B-C529-4BDC-82BE-DA7E4E94C692}" type="datetimeFigureOut">
              <a:rPr lang="en-US" smtClean="0"/>
              <a:pPr/>
              <a:t>11/25/2020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E9E5-03CC-4AE8-A184-A142CFACC9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133B-C529-4BDC-82BE-DA7E4E94C692}" type="datetimeFigureOut">
              <a:rPr lang="en-US" smtClean="0"/>
              <a:pPr/>
              <a:t>11/25/2020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E9E5-03CC-4AE8-A184-A142CFACC9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133B-C529-4BDC-82BE-DA7E4E94C692}" type="datetimeFigureOut">
              <a:rPr lang="en-US" smtClean="0"/>
              <a:pPr/>
              <a:t>11/25/2020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E9E5-03CC-4AE8-A184-A142CFACC9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133B-C529-4BDC-82BE-DA7E4E94C692}" type="datetimeFigureOut">
              <a:rPr lang="en-US" smtClean="0"/>
              <a:pPr/>
              <a:t>11/25/2020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E9E5-03CC-4AE8-A184-A142CFACC9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9133B-C529-4BDC-82BE-DA7E4E94C692}" type="datetimeFigureOut">
              <a:rPr lang="en-US" smtClean="0"/>
              <a:pPr/>
              <a:t>11/25/2020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AE9E5-03CC-4AE8-A184-A142CFACC90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1430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/>
              <a:t>DMDW Lab using PYTHON</a:t>
            </a:r>
            <a:endParaRPr lang="en-IN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57290" y="4357694"/>
            <a:ext cx="67866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5</a:t>
            </a:r>
            <a:r>
              <a:rPr lang="en-IN" sz="2400" b="1" baseline="30000" dirty="0" smtClean="0"/>
              <a:t>th</a:t>
            </a:r>
            <a:r>
              <a:rPr lang="en-IN" sz="2400" b="1" dirty="0" smtClean="0"/>
              <a:t> Semester</a:t>
            </a:r>
          </a:p>
          <a:p>
            <a:pPr algn="ctr"/>
            <a:r>
              <a:rPr lang="en-IN" sz="2400" b="1" dirty="0"/>
              <a:t>Department of </a:t>
            </a:r>
            <a:r>
              <a:rPr lang="en-IN" sz="2400" b="1" dirty="0" smtClean="0"/>
              <a:t>Computer Science and Engineering</a:t>
            </a:r>
            <a:endParaRPr lang="en-IN" sz="2400" b="1" dirty="0"/>
          </a:p>
          <a:p>
            <a:pPr algn="ctr"/>
            <a:r>
              <a:rPr lang="en-IN" sz="2400" b="1" dirty="0"/>
              <a:t>GIET University, Gunupur</a:t>
            </a:r>
          </a:p>
          <a:p>
            <a:endParaRPr lang="en-IN" sz="24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0" y="1857364"/>
            <a:ext cx="2282508" cy="232435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060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00"/>
            <a:ext cx="9144000" cy="650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910"/>
            <a:ext cx="9144000" cy="6600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24.jpg"/>
          <p:cNvPicPr>
            <a:picLocks noChangeAspect="1"/>
          </p:cNvPicPr>
          <p:nvPr/>
        </p:nvPicPr>
        <p:blipFill>
          <a:blip r:embed="rId2"/>
          <a:srcRect b="17033"/>
          <a:stretch>
            <a:fillRect/>
          </a:stretch>
        </p:blipFill>
        <p:spPr>
          <a:xfrm>
            <a:off x="357158" y="571480"/>
            <a:ext cx="8286808" cy="5715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r &amp; Mrs\Desktop\Day-6\pp28.jpg"/>
          <p:cNvPicPr>
            <a:picLocks noChangeAspect="1" noChangeArrowheads="1"/>
          </p:cNvPicPr>
          <p:nvPr/>
        </p:nvPicPr>
        <p:blipFill>
          <a:blip r:embed="rId2"/>
          <a:srcRect b="17582"/>
          <a:stretch>
            <a:fillRect/>
          </a:stretch>
        </p:blipFill>
        <p:spPr bwMode="auto">
          <a:xfrm>
            <a:off x="857224" y="571480"/>
            <a:ext cx="7429552" cy="57150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642918"/>
            <a:ext cx="8215370" cy="56436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28.jpg"/>
          <p:cNvPicPr>
            <a:picLocks noChangeAspect="1"/>
          </p:cNvPicPr>
          <p:nvPr/>
        </p:nvPicPr>
        <p:blipFill>
          <a:blip r:embed="rId2"/>
          <a:srcRect b="20146"/>
          <a:stretch>
            <a:fillRect/>
          </a:stretch>
        </p:blipFill>
        <p:spPr>
          <a:xfrm>
            <a:off x="428596" y="357166"/>
            <a:ext cx="8215370" cy="6000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21.jpg"/>
          <p:cNvPicPr>
            <a:picLocks noChangeAspect="1"/>
          </p:cNvPicPr>
          <p:nvPr/>
        </p:nvPicPr>
        <p:blipFill>
          <a:blip r:embed="rId2"/>
          <a:srcRect b="25275"/>
          <a:stretch>
            <a:fillRect/>
          </a:stretch>
        </p:blipFill>
        <p:spPr>
          <a:xfrm>
            <a:off x="500034" y="642918"/>
            <a:ext cx="7929618" cy="5429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757"/>
            <a:ext cx="9144000" cy="6656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67" y="0"/>
            <a:ext cx="8880466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8596" y="1643050"/>
            <a:ext cx="9929850" cy="38286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Association rule mining.</a:t>
            </a:r>
            <a:endParaRPr lang="en-IN" sz="3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3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Frequent pattern mining Using Apriori Algorithm.</a:t>
            </a:r>
          </a:p>
          <a:p>
            <a:pPr lvl="0">
              <a:buFont typeface="Wingdings" pitchFamily="2" charset="2"/>
              <a:buChar char="q"/>
            </a:pPr>
            <a:endParaRPr lang="en-US" sz="3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Frequent pattern mining Using Frequent Pattern </a:t>
            </a:r>
          </a:p>
          <a:p>
            <a:pPr lvl="0"/>
            <a:r>
              <a:rPr 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growth algorithm.</a:t>
            </a:r>
            <a:endParaRPr lang="en-IN" sz="3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1">
              <a:spcBef>
                <a:spcPts val="25"/>
              </a:spcBef>
              <a:buClr>
                <a:srgbClr val="30859C"/>
              </a:buClr>
              <a:buFont typeface="Arial" pitchFamily="34" charset="0"/>
              <a:buChar char="•"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1">
              <a:spcBef>
                <a:spcPts val="25"/>
              </a:spcBef>
              <a:buClr>
                <a:srgbClr val="30859C"/>
              </a:buClr>
              <a:buFont typeface="Arial" pitchFamily="34" charset="0"/>
              <a:buChar char="•"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7239000" cy="777240"/>
          </a:xfrm>
        </p:spPr>
        <p:txBody>
          <a:bodyPr/>
          <a:lstStyle/>
          <a:p>
            <a:pPr algn="ctr"/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       </a:t>
            </a:r>
            <a:r>
              <a:rPr lang="en-US" sz="4000" b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Assignment-6</a:t>
            </a:r>
            <a:endParaRPr lang="en-IN" sz="4000" b="1" u="sng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29.jpg"/>
          <p:cNvPicPr>
            <a:picLocks noChangeAspect="1"/>
          </p:cNvPicPr>
          <p:nvPr/>
        </p:nvPicPr>
        <p:blipFill>
          <a:blip r:embed="rId2"/>
          <a:srcRect b="5063"/>
          <a:stretch>
            <a:fillRect/>
          </a:stretch>
        </p:blipFill>
        <p:spPr>
          <a:xfrm>
            <a:off x="714348" y="500042"/>
            <a:ext cx="7500990" cy="5572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30.jpg"/>
          <p:cNvPicPr>
            <a:picLocks noChangeAspect="1"/>
          </p:cNvPicPr>
          <p:nvPr/>
        </p:nvPicPr>
        <p:blipFill>
          <a:blip r:embed="rId2"/>
          <a:srcRect b="7940"/>
          <a:stretch>
            <a:fillRect/>
          </a:stretch>
        </p:blipFill>
        <p:spPr>
          <a:xfrm>
            <a:off x="500034" y="371834"/>
            <a:ext cx="7786742" cy="55574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31.jpg"/>
          <p:cNvPicPr>
            <a:picLocks noChangeAspect="1"/>
          </p:cNvPicPr>
          <p:nvPr/>
        </p:nvPicPr>
        <p:blipFill>
          <a:blip r:embed="rId2"/>
          <a:srcRect b="18685"/>
          <a:stretch>
            <a:fillRect/>
          </a:stretch>
        </p:blipFill>
        <p:spPr>
          <a:xfrm>
            <a:off x="428596" y="428604"/>
            <a:ext cx="8469043" cy="5715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1.jpg"/>
          <p:cNvPicPr>
            <a:picLocks noChangeAspect="1"/>
          </p:cNvPicPr>
          <p:nvPr/>
        </p:nvPicPr>
        <p:blipFill>
          <a:blip r:embed="rId2"/>
          <a:srcRect b="10510"/>
          <a:stretch>
            <a:fillRect/>
          </a:stretch>
        </p:blipFill>
        <p:spPr>
          <a:xfrm>
            <a:off x="428596" y="318200"/>
            <a:ext cx="8429684" cy="5968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2.jpg"/>
          <p:cNvPicPr>
            <a:picLocks noChangeAspect="1"/>
          </p:cNvPicPr>
          <p:nvPr/>
        </p:nvPicPr>
        <p:blipFill>
          <a:blip r:embed="rId2"/>
          <a:srcRect b="34342"/>
          <a:stretch>
            <a:fillRect/>
          </a:stretch>
        </p:blipFill>
        <p:spPr>
          <a:xfrm>
            <a:off x="509392" y="642918"/>
            <a:ext cx="8206012" cy="5715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2071678"/>
            <a:ext cx="8858280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Our Next Assignment-7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itchFamily="49" charset="0"/>
              <a:buChar char="o"/>
            </a:pPr>
            <a:r>
              <a:rPr lang="en-US" sz="3200" dirty="0" smtClean="0"/>
              <a:t>   Introduction to sklearn library.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itchFamily="49" charset="0"/>
              <a:buChar char="o"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r>
              <a:rPr lang="en-US" sz="3200" dirty="0" smtClean="0"/>
              <a:t>Classification using decision tree induction.</a:t>
            </a:r>
            <a:endParaRPr lang="en-I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10.jpg"/>
          <p:cNvPicPr>
            <a:picLocks noChangeAspect="1"/>
          </p:cNvPicPr>
          <p:nvPr/>
        </p:nvPicPr>
        <p:blipFill>
          <a:blip r:embed="rId2"/>
          <a:srcRect t="39560" b="25275"/>
          <a:stretch>
            <a:fillRect/>
          </a:stretch>
        </p:blipFill>
        <p:spPr>
          <a:xfrm>
            <a:off x="0" y="5715016"/>
            <a:ext cx="9144000" cy="1785950"/>
          </a:xfrm>
          <a:prstGeom prst="rect">
            <a:avLst/>
          </a:prstGeom>
        </p:spPr>
      </p:pic>
      <p:pic>
        <p:nvPicPr>
          <p:cNvPr id="6" name="Picture 5" descr="pp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429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choice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4" y="2214554"/>
            <a:ext cx="3429024" cy="4500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rot="5400000" flipH="1" flipV="1">
            <a:off x="3000364" y="2857496"/>
            <a:ext cx="1143008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14744" y="1214422"/>
            <a:ext cx="2571768" cy="1785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The Percentage of transactions that contain all Of the items  in an item set.</a:t>
            </a:r>
          </a:p>
          <a:p>
            <a:pPr algn="ctr"/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714744" y="4286256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929058" y="2928934"/>
            <a:ext cx="2571768" cy="1785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The Probability that a transaction that contains the items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286116" y="5572164"/>
            <a:ext cx="571504" cy="214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857620" y="4714884"/>
            <a:ext cx="2571768" cy="21431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 smtClean="0"/>
              <a:t>The probability of all of the items in a rule occurring together divided by the product of the probability of the items  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428604"/>
            <a:ext cx="8001056" cy="58579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12.jpg"/>
          <p:cNvPicPr>
            <a:picLocks noChangeAspect="1"/>
          </p:cNvPicPr>
          <p:nvPr/>
        </p:nvPicPr>
        <p:blipFill>
          <a:blip r:embed="rId2"/>
          <a:srcRect b="20329"/>
          <a:stretch>
            <a:fillRect/>
          </a:stretch>
        </p:blipFill>
        <p:spPr>
          <a:xfrm>
            <a:off x="71438" y="285728"/>
            <a:ext cx="9001156" cy="6000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102</Words>
  <Application>Microsoft Office PowerPoint</Application>
  <PresentationFormat>On-screen Show (4:3)</PresentationFormat>
  <Paragraphs>19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        Assignment-6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 &amp; Mrs</dc:creator>
  <cp:lastModifiedBy>Mr.Nayak</cp:lastModifiedBy>
  <cp:revision>36</cp:revision>
  <dcterms:created xsi:type="dcterms:W3CDTF">2020-11-03T18:35:41Z</dcterms:created>
  <dcterms:modified xsi:type="dcterms:W3CDTF">2020-11-25T06:24:58Z</dcterms:modified>
</cp:coreProperties>
</file>