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133B-C529-4BDC-82BE-DA7E4E94C692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DMDW Lab using PYTHON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357694"/>
            <a:ext cx="678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r>
              <a:rPr lang="en-IN" sz="2400" b="1" baseline="30000" dirty="0" smtClean="0"/>
              <a:t>th</a:t>
            </a:r>
            <a:r>
              <a:rPr lang="en-IN" sz="2400" b="1" dirty="0" smtClean="0"/>
              <a:t> Semester</a:t>
            </a:r>
          </a:p>
          <a:p>
            <a:pPr algn="ctr"/>
            <a:r>
              <a:rPr lang="en-IN" sz="2400" b="1" dirty="0"/>
              <a:t>Department of </a:t>
            </a:r>
            <a:r>
              <a:rPr lang="en-IN" sz="2400" b="1" dirty="0" smtClean="0"/>
              <a:t>Computer Science and Engineering</a:t>
            </a:r>
            <a:endParaRPr lang="en-IN" sz="2400" b="1" dirty="0"/>
          </a:p>
          <a:p>
            <a:pPr algn="ctr"/>
            <a:r>
              <a:rPr lang="en-IN" sz="2400" b="1" dirty="0"/>
              <a:t>GIET University, Gunupur</a:t>
            </a:r>
          </a:p>
          <a:p>
            <a:endParaRPr lang="en-IN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1857364"/>
            <a:ext cx="2282508" cy="23243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06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2.jpg"/>
          <p:cNvPicPr>
            <a:picLocks noChangeAspect="1"/>
          </p:cNvPicPr>
          <p:nvPr/>
        </p:nvPicPr>
        <p:blipFill>
          <a:blip r:embed="rId2"/>
          <a:srcRect t="5729" r="6250" b="296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3.jpg"/>
          <p:cNvPicPr>
            <a:picLocks noChangeAspect="1"/>
          </p:cNvPicPr>
          <p:nvPr/>
        </p:nvPicPr>
        <p:blipFill>
          <a:blip r:embed="rId2"/>
          <a:srcRect t="4167" r="3906" b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4.jpg"/>
          <p:cNvPicPr>
            <a:picLocks noChangeAspect="1"/>
          </p:cNvPicPr>
          <p:nvPr/>
        </p:nvPicPr>
        <p:blipFill>
          <a:blip r:embed="rId2"/>
          <a:srcRect t="6917" b="869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5.jpg"/>
          <p:cNvPicPr>
            <a:picLocks noChangeAspect="1"/>
          </p:cNvPicPr>
          <p:nvPr/>
        </p:nvPicPr>
        <p:blipFill>
          <a:blip r:embed="rId2"/>
          <a:srcRect t="12646" b="140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6.jpg"/>
          <p:cNvPicPr>
            <a:picLocks noChangeAspect="1"/>
          </p:cNvPicPr>
          <p:nvPr/>
        </p:nvPicPr>
        <p:blipFill>
          <a:blip r:embed="rId2"/>
          <a:srcRect t="7112" b="71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7.jpg"/>
          <p:cNvPicPr>
            <a:picLocks noChangeAspect="1"/>
          </p:cNvPicPr>
          <p:nvPr/>
        </p:nvPicPr>
        <p:blipFill>
          <a:blip r:embed="rId2"/>
          <a:srcRect t="8496" r="3125" b="71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8.jpg"/>
          <p:cNvPicPr>
            <a:picLocks noChangeAspect="1"/>
          </p:cNvPicPr>
          <p:nvPr/>
        </p:nvPicPr>
        <p:blipFill>
          <a:blip r:embed="rId2"/>
          <a:srcRect t="5729" r="3125" b="572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-to-p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" y="285728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Referencs</a:t>
            </a:r>
            <a:endParaRPr lang="en-US" sz="2000" b="1" dirty="0" smtClean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en-IN" sz="2000" b="1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https://medium.com/swlh/introduction-to-data-visualization-with-seaborn-6232b70e9b30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https://towardsdatascience.com/a-comprehensive-intro-to-data-visualization-with-seaborn-distribution-plots-888ff3436f36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https://towardsdatascience.com/complete-guide-to-data-visualization-with-python-2dd74df12b5e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https://www.simplifiedpython.net/data-visualization-python-tutorial/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https://www.analyticsvidhya.com/blog/2020/03/6-data-visualization-python-libraries/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https://www.simplilearn.com/data-visualization-in-python-using-matplotlib-tutorial</a:t>
            </a:r>
          </a:p>
          <a:p>
            <a:pPr lvl="1"/>
            <a:endParaRPr lang="en-IN" sz="1200" dirty="0">
              <a:solidFill>
                <a:srgbClr val="22222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2071678"/>
            <a:ext cx="5325497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Our Next Assignment-4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Dissimilarity Matrix generation for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Binary,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Nominal, and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Ordinal attributes.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643050"/>
            <a:ext cx="992985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002060"/>
                </a:solidFill>
              </a:rPr>
              <a:t>Introduction of </a:t>
            </a:r>
            <a:r>
              <a:rPr lang="en-US" sz="3200" dirty="0">
                <a:solidFill>
                  <a:srgbClr val="002060"/>
                </a:solidFill>
              </a:rPr>
              <a:t>Data visualization.</a:t>
            </a:r>
            <a:endParaRPr lang="en-IN" sz="3200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sz="32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</a:rPr>
              <a:t>   </a:t>
            </a:r>
            <a:r>
              <a:rPr lang="en-US" sz="3200" dirty="0">
                <a:solidFill>
                  <a:srgbClr val="002060"/>
                </a:solidFill>
              </a:rPr>
              <a:t>Introduction to Matplotlib and </a:t>
            </a:r>
            <a:r>
              <a:rPr lang="en-US" sz="3200" dirty="0" smtClean="0">
                <a:solidFill>
                  <a:srgbClr val="002060"/>
                </a:solidFill>
              </a:rPr>
              <a:t>Seaborn library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en-IN" sz="3200" dirty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sz="32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</a:rPr>
              <a:t>   </a:t>
            </a:r>
            <a:r>
              <a:rPr lang="en-US" sz="3200" dirty="0">
                <a:solidFill>
                  <a:srgbClr val="002060"/>
                </a:solidFill>
              </a:rPr>
              <a:t>Different plotting techniques and </a:t>
            </a:r>
            <a:r>
              <a:rPr lang="en-US" sz="3200" dirty="0" smtClean="0">
                <a:solidFill>
                  <a:srgbClr val="002060"/>
                </a:solidFill>
              </a:rPr>
              <a:t>their importance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en-IN" sz="3200" dirty="0">
              <a:solidFill>
                <a:srgbClr val="002060"/>
              </a:solidFill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239000" cy="77724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</a:t>
            </a:r>
            <a:r>
              <a:rPr lang="en-US" sz="4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Assignment-3</a:t>
            </a:r>
            <a:endParaRPr lang="en-IN" sz="4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302547" cy="72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 Visualization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Data visualization is the process of converting raw data into easily understandable pictorial representation, which enables fast and effective decisions.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Data visualization is a strategy where we represent the quantitative information in a graphical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000" dirty="0" smtClean="0">
              <a:solidFill>
                <a:srgbClr val="22222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 smtClean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key </a:t>
            </a:r>
            <a:r>
              <a:rPr lang="en-IN" sz="2000" dirty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points are –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Data visualization is the first step of analysis work.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gives intuitive understanding of data.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Helps you to see data in certain meaningful patterns.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Visual representations enhance the human cognitive process</a:t>
            </a:r>
            <a:r>
              <a:rPr lang="en-IN" sz="2000" dirty="0" smtClean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IN" sz="1500" dirty="0">
              <a:solidFill>
                <a:srgbClr val="22222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Benefits of Data Visualization</a:t>
            </a:r>
            <a:endParaRPr lang="en-IN" sz="2800" b="1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visualization allows users to see several different perspectives of data.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visualization makes it possible to interpret vast amounts of data.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offers ability to note expectations in data.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Exploring trends within a database through visualization by letting analysts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navigate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through 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visually orient themselves to the patterns in the data.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500" dirty="0">
              <a:solidFill>
                <a:srgbClr val="22222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302547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Data Visualization </a:t>
            </a:r>
            <a:r>
              <a:rPr lang="en-US" sz="2800" b="1" u="sng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Techniques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the popular techniques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are:</a:t>
            </a:r>
            <a:endParaRPr lang="en-IN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Histogram 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Bar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plot   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Column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Chart </a:t>
            </a:r>
          </a:p>
          <a:p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Box plot chart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Pie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chart      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Scatter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endParaRPr lang="en-IN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500" dirty="0">
              <a:solidFill>
                <a:srgbClr val="22222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Matplotlib - Bar Plot - Tutorials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571612"/>
            <a:ext cx="2495550" cy="1828800"/>
          </a:xfrm>
          <a:prstGeom prst="rect">
            <a:avLst/>
          </a:prstGeom>
          <a:noFill/>
        </p:spPr>
      </p:pic>
      <p:pic>
        <p:nvPicPr>
          <p:cNvPr id="4" name="Picture 3" descr="Histogram-Examples-1.jpg"/>
          <p:cNvPicPr>
            <a:picLocks noChangeAspect="1"/>
          </p:cNvPicPr>
          <p:nvPr/>
        </p:nvPicPr>
        <p:blipFill>
          <a:blip r:embed="rId3"/>
          <a:srcRect r="37850"/>
          <a:stretch>
            <a:fillRect/>
          </a:stretch>
        </p:blipFill>
        <p:spPr>
          <a:xfrm>
            <a:off x="285720" y="1643050"/>
            <a:ext cx="2286016" cy="1712447"/>
          </a:xfrm>
          <a:prstGeom prst="rect">
            <a:avLst/>
          </a:prstGeom>
        </p:spPr>
      </p:pic>
      <p:sp>
        <p:nvSpPr>
          <p:cNvPr id="16388" name="AutoShape 4" descr="Column Chart in Excel | Bar vs Column Chart | Use to Compare Categ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Column Chart in Excel | Bar vs Column Chart | Use to Compare Categ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2" name="Picture 8" descr="Column Chart in Excel | Bar vs Column Chart | Use to Compare Categori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714488"/>
            <a:ext cx="2571768" cy="1500173"/>
          </a:xfrm>
          <a:prstGeom prst="rect">
            <a:avLst/>
          </a:prstGeom>
          <a:noFill/>
        </p:spPr>
      </p:pic>
      <p:pic>
        <p:nvPicPr>
          <p:cNvPr id="16394" name="Picture 10" descr="Box Plot in Excel | Examples on How to Create Box Plot in Exc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286256"/>
            <a:ext cx="2928958" cy="1928826"/>
          </a:xfrm>
          <a:prstGeom prst="rect">
            <a:avLst/>
          </a:prstGeom>
          <a:noFill/>
        </p:spPr>
      </p:pic>
      <p:pic>
        <p:nvPicPr>
          <p:cNvPr id="16396" name="Picture 12" descr="9.1.1 - Scatterplot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4214818"/>
            <a:ext cx="2500330" cy="2000264"/>
          </a:xfrm>
          <a:prstGeom prst="rect">
            <a:avLst/>
          </a:prstGeom>
          <a:noFill/>
        </p:spPr>
      </p:pic>
      <p:sp>
        <p:nvSpPr>
          <p:cNvPr id="16398" name="AutoShape 14" descr="Creating compelling pie chart alternatives | by John Naujoks | Towards Data 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0" name="AutoShape 16" descr="Creating compelling pie chart alternatives | by John Naujoks | Towards Data 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02" name="Picture 18" descr="Creating compelling pie chart alternatives | by John Naujoks | Towards Data  Scienc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4286256"/>
            <a:ext cx="2490763" cy="1663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Visualization.jpg"/>
          <p:cNvPicPr>
            <a:picLocks noChangeAspect="1"/>
          </p:cNvPicPr>
          <p:nvPr/>
        </p:nvPicPr>
        <p:blipFill>
          <a:blip r:embed="rId2"/>
          <a:srcRect r="4687" b="7112"/>
          <a:stretch>
            <a:fillRect/>
          </a:stretch>
        </p:blipFill>
        <p:spPr>
          <a:xfrm>
            <a:off x="0" y="0"/>
            <a:ext cx="9144000" cy="6929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358345" cy="74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800" b="1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Matplotlib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Matplotlib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library is a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 plotting library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python.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we can plot different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line graphs, scatter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plots,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graphs, pie chart and histograms 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Using these plots we can visualize our data.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provides an object-oriented APIs for embedding plots into applications using general-purpose GUI toolkits like </a:t>
            </a:r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wxPython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 Qt, or GTK+.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500" dirty="0">
              <a:solidFill>
                <a:srgbClr val="22222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1.jpg"/>
          <p:cNvPicPr>
            <a:picLocks noChangeAspect="1"/>
          </p:cNvPicPr>
          <p:nvPr/>
        </p:nvPicPr>
        <p:blipFill>
          <a:blip r:embed="rId2"/>
          <a:srcRect t="8496" r="7031" b="296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Seabor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214422"/>
            <a:ext cx="39338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        Assignment-3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&amp; Mrs</dc:creator>
  <cp:lastModifiedBy>Mr.Nayak</cp:lastModifiedBy>
  <cp:revision>22</cp:revision>
  <dcterms:created xsi:type="dcterms:W3CDTF">2020-11-03T18:35:41Z</dcterms:created>
  <dcterms:modified xsi:type="dcterms:W3CDTF">2020-11-04T06:02:22Z</dcterms:modified>
</cp:coreProperties>
</file>