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EF23C6-8F06-48A8-8972-15FD5B893EB4}" type="datetimeFigureOut">
              <a:rPr lang="en-IN" smtClean="0"/>
              <a:t>02-08-2020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F35DE6-FE90-456A-8F45-D2633301F190}" type="slidenum">
              <a:rPr lang="en-IN" smtClean="0"/>
              <a:t>‹#›</a:t>
            </a:fld>
            <a:endParaRPr lang="en-IN"/>
          </a:p>
        </p:txBody>
      </p:sp>
    </p:spTree>
    <p:extLst>
      <p:ext uri="{BB962C8B-B14F-4D97-AF65-F5344CB8AC3E}">
        <p14:creationId xmlns:p14="http://schemas.microsoft.com/office/powerpoint/2010/main" val="3589783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AF35DE6-FE90-456A-8F45-D2633301F190}" type="slidenum">
              <a:rPr lang="en-IN" smtClean="0"/>
              <a:t>1</a:t>
            </a:fld>
            <a:endParaRPr lang="en-IN"/>
          </a:p>
        </p:txBody>
      </p:sp>
    </p:spTree>
    <p:extLst>
      <p:ext uri="{BB962C8B-B14F-4D97-AF65-F5344CB8AC3E}">
        <p14:creationId xmlns:p14="http://schemas.microsoft.com/office/powerpoint/2010/main" val="2423966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6AA2D37-7AC6-40BE-A559-2D1106F3DAAA}" type="datetime1">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87874-98F2-4005-9F2B-CF9328324018}" type="slidenum">
              <a:rPr lang="en-IN" smtClean="0"/>
              <a:t>‹#›</a:t>
            </a:fld>
            <a:endParaRPr lang="en-IN"/>
          </a:p>
        </p:txBody>
      </p:sp>
    </p:spTree>
    <p:extLst>
      <p:ext uri="{BB962C8B-B14F-4D97-AF65-F5344CB8AC3E}">
        <p14:creationId xmlns:p14="http://schemas.microsoft.com/office/powerpoint/2010/main" val="3899220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131F3D-BF4C-43C3-B124-D37887387487}" type="datetime1">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87874-98F2-4005-9F2B-CF9328324018}" type="slidenum">
              <a:rPr lang="en-IN" smtClean="0"/>
              <a:t>‹#›</a:t>
            </a:fld>
            <a:endParaRPr lang="en-IN"/>
          </a:p>
        </p:txBody>
      </p:sp>
    </p:spTree>
    <p:extLst>
      <p:ext uri="{BB962C8B-B14F-4D97-AF65-F5344CB8AC3E}">
        <p14:creationId xmlns:p14="http://schemas.microsoft.com/office/powerpoint/2010/main" val="3412693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04913B-65E8-4D0E-BB62-6E9D6F8EB9A2}" type="datetime1">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87874-98F2-4005-9F2B-CF9328324018}" type="slidenum">
              <a:rPr lang="en-IN" smtClean="0"/>
              <a:t>‹#›</a:t>
            </a:fld>
            <a:endParaRPr lang="en-IN"/>
          </a:p>
        </p:txBody>
      </p:sp>
    </p:spTree>
    <p:extLst>
      <p:ext uri="{BB962C8B-B14F-4D97-AF65-F5344CB8AC3E}">
        <p14:creationId xmlns:p14="http://schemas.microsoft.com/office/powerpoint/2010/main" val="1722985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0C67528-2BC4-45D9-A0EE-BF1C6A287917}" type="datetime1">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87874-98F2-4005-9F2B-CF9328324018}" type="slidenum">
              <a:rPr lang="en-IN" smtClean="0"/>
              <a:t>‹#›</a:t>
            </a:fld>
            <a:endParaRPr lang="en-IN"/>
          </a:p>
        </p:txBody>
      </p:sp>
    </p:spTree>
    <p:extLst>
      <p:ext uri="{BB962C8B-B14F-4D97-AF65-F5344CB8AC3E}">
        <p14:creationId xmlns:p14="http://schemas.microsoft.com/office/powerpoint/2010/main" val="281392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2E3E78-8853-4630-AE9D-0DA4B4EC82BC}" type="datetime1">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87874-98F2-4005-9F2B-CF9328324018}" type="slidenum">
              <a:rPr lang="en-IN" smtClean="0"/>
              <a:t>‹#›</a:t>
            </a:fld>
            <a:endParaRPr lang="en-IN"/>
          </a:p>
        </p:txBody>
      </p:sp>
    </p:spTree>
    <p:extLst>
      <p:ext uri="{BB962C8B-B14F-4D97-AF65-F5344CB8AC3E}">
        <p14:creationId xmlns:p14="http://schemas.microsoft.com/office/powerpoint/2010/main" val="309025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61D2451-EE5E-4649-90F0-6F2066E3ED64}" type="datetime1">
              <a:rPr lang="en-IN" smtClean="0"/>
              <a:t>02-08-2020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87874-98F2-4005-9F2B-CF9328324018}" type="slidenum">
              <a:rPr lang="en-IN" smtClean="0"/>
              <a:t>‹#›</a:t>
            </a:fld>
            <a:endParaRPr lang="en-IN"/>
          </a:p>
        </p:txBody>
      </p:sp>
    </p:spTree>
    <p:extLst>
      <p:ext uri="{BB962C8B-B14F-4D97-AF65-F5344CB8AC3E}">
        <p14:creationId xmlns:p14="http://schemas.microsoft.com/office/powerpoint/2010/main" val="89367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CBA3C83-1861-4142-BB04-67F96351789A}" type="datetime1">
              <a:rPr lang="en-IN" smtClean="0"/>
              <a:t>02-08-2020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487874-98F2-4005-9F2B-CF9328324018}" type="slidenum">
              <a:rPr lang="en-IN" smtClean="0"/>
              <a:t>‹#›</a:t>
            </a:fld>
            <a:endParaRPr lang="en-IN"/>
          </a:p>
        </p:txBody>
      </p:sp>
    </p:spTree>
    <p:extLst>
      <p:ext uri="{BB962C8B-B14F-4D97-AF65-F5344CB8AC3E}">
        <p14:creationId xmlns:p14="http://schemas.microsoft.com/office/powerpoint/2010/main" val="2227126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52C8F35-2D34-412A-A22F-237C1E80ADD3}" type="datetime1">
              <a:rPr lang="en-IN" smtClean="0"/>
              <a:t>02-08-2020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487874-98F2-4005-9F2B-CF9328324018}" type="slidenum">
              <a:rPr lang="en-IN" smtClean="0"/>
              <a:t>‹#›</a:t>
            </a:fld>
            <a:endParaRPr lang="en-IN"/>
          </a:p>
        </p:txBody>
      </p:sp>
    </p:spTree>
    <p:extLst>
      <p:ext uri="{BB962C8B-B14F-4D97-AF65-F5344CB8AC3E}">
        <p14:creationId xmlns:p14="http://schemas.microsoft.com/office/powerpoint/2010/main" val="3298398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2BDB0-A115-49EF-85A9-CAE9BEA7CEFF}" type="datetime1">
              <a:rPr lang="en-IN" smtClean="0"/>
              <a:t>02-08-2020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487874-98F2-4005-9F2B-CF9328324018}" type="slidenum">
              <a:rPr lang="en-IN" smtClean="0"/>
              <a:t>‹#›</a:t>
            </a:fld>
            <a:endParaRPr lang="en-IN"/>
          </a:p>
        </p:txBody>
      </p:sp>
    </p:spTree>
    <p:extLst>
      <p:ext uri="{BB962C8B-B14F-4D97-AF65-F5344CB8AC3E}">
        <p14:creationId xmlns:p14="http://schemas.microsoft.com/office/powerpoint/2010/main" val="789955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ADEBAE-E690-4C07-B91B-A39146EB466A}" type="datetime1">
              <a:rPr lang="en-IN" smtClean="0"/>
              <a:t>02-08-2020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87874-98F2-4005-9F2B-CF9328324018}" type="slidenum">
              <a:rPr lang="en-IN" smtClean="0"/>
              <a:t>‹#›</a:t>
            </a:fld>
            <a:endParaRPr lang="en-IN"/>
          </a:p>
        </p:txBody>
      </p:sp>
    </p:spTree>
    <p:extLst>
      <p:ext uri="{BB962C8B-B14F-4D97-AF65-F5344CB8AC3E}">
        <p14:creationId xmlns:p14="http://schemas.microsoft.com/office/powerpoint/2010/main" val="2878701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407FEF-30FA-487C-AEF5-39F0CDC9AECC}" type="datetime1">
              <a:rPr lang="en-IN" smtClean="0"/>
              <a:t>02-08-2020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87874-98F2-4005-9F2B-CF9328324018}" type="slidenum">
              <a:rPr lang="en-IN" smtClean="0"/>
              <a:t>‹#›</a:t>
            </a:fld>
            <a:endParaRPr lang="en-IN"/>
          </a:p>
        </p:txBody>
      </p:sp>
    </p:spTree>
    <p:extLst>
      <p:ext uri="{BB962C8B-B14F-4D97-AF65-F5344CB8AC3E}">
        <p14:creationId xmlns:p14="http://schemas.microsoft.com/office/powerpoint/2010/main" val="2364323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57278E-1028-4E64-BBA1-5AD86746914B}" type="datetime1">
              <a:rPr lang="en-IN" smtClean="0"/>
              <a:t>02-08-2020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487874-98F2-4005-9F2B-CF9328324018}" type="slidenum">
              <a:rPr lang="en-IN" smtClean="0"/>
              <a:t>‹#›</a:t>
            </a:fld>
            <a:endParaRPr lang="en-IN"/>
          </a:p>
        </p:txBody>
      </p:sp>
    </p:spTree>
    <p:extLst>
      <p:ext uri="{BB962C8B-B14F-4D97-AF65-F5344CB8AC3E}">
        <p14:creationId xmlns:p14="http://schemas.microsoft.com/office/powerpoint/2010/main" val="1009723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004" y="115791"/>
            <a:ext cx="3255948" cy="1468370"/>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8543" t="70478" r="84016" b="20543"/>
          <a:stretch/>
        </p:blipFill>
        <p:spPr>
          <a:xfrm>
            <a:off x="1883093" y="1069455"/>
            <a:ext cx="1820007" cy="870439"/>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7417" t="70842" r="74256" b="20584"/>
          <a:stretch/>
        </p:blipFill>
        <p:spPr>
          <a:xfrm>
            <a:off x="4071244" y="1069455"/>
            <a:ext cx="2135593" cy="871671"/>
          </a:xfrm>
          <a:prstGeom prst="rect">
            <a:avLst/>
          </a:prstGeom>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6933" t="70198" r="65421" b="21013"/>
          <a:stretch/>
        </p:blipFill>
        <p:spPr>
          <a:xfrm>
            <a:off x="6095249" y="1069455"/>
            <a:ext cx="1728602" cy="787478"/>
          </a:xfrm>
          <a:prstGeom prst="rect">
            <a:avLst/>
          </a:prstGeom>
        </p:spPr>
      </p:pic>
      <p:sp>
        <p:nvSpPr>
          <p:cNvPr id="8" name="TextBox 7"/>
          <p:cNvSpPr txBox="1"/>
          <p:nvPr/>
        </p:nvSpPr>
        <p:spPr>
          <a:xfrm>
            <a:off x="1504060" y="190223"/>
            <a:ext cx="8267713" cy="830997"/>
          </a:xfrm>
          <a:prstGeom prst="rect">
            <a:avLst/>
          </a:prstGeom>
          <a:noFill/>
        </p:spPr>
        <p:txBody>
          <a:bodyPr wrap="none" rtlCol="0">
            <a:spAutoFit/>
          </a:bodyPr>
          <a:lstStyle/>
          <a:p>
            <a:r>
              <a:rPr lang="en-IN" sz="4800" dirty="0"/>
              <a:t>SMART INDIA HACKATHON 2020</a:t>
            </a:r>
          </a:p>
        </p:txBody>
      </p:sp>
      <p:sp>
        <p:nvSpPr>
          <p:cNvPr id="9" name="TextBox 8"/>
          <p:cNvSpPr txBox="1"/>
          <p:nvPr/>
        </p:nvSpPr>
        <p:spPr>
          <a:xfrm>
            <a:off x="1264778" y="2717563"/>
            <a:ext cx="9124421" cy="400110"/>
          </a:xfrm>
          <a:prstGeom prst="rect">
            <a:avLst/>
          </a:prstGeom>
          <a:noFill/>
        </p:spPr>
        <p:txBody>
          <a:bodyPr wrap="none" rtlCol="0">
            <a:spAutoFit/>
          </a:bodyPr>
          <a:lstStyle/>
          <a:p>
            <a:r>
              <a:rPr lang="en-IN" sz="2000" dirty="0"/>
              <a:t>PROBLEM STATEMENT- Detection of Child Predators/ Cyber Harassers on Social Media</a:t>
            </a:r>
          </a:p>
        </p:txBody>
      </p:sp>
      <p:sp>
        <p:nvSpPr>
          <p:cNvPr id="10" name="TextBox 9"/>
          <p:cNvSpPr txBox="1"/>
          <p:nvPr/>
        </p:nvSpPr>
        <p:spPr>
          <a:xfrm>
            <a:off x="1264778" y="3899290"/>
            <a:ext cx="7488460" cy="400110"/>
          </a:xfrm>
          <a:prstGeom prst="rect">
            <a:avLst/>
          </a:prstGeom>
          <a:noFill/>
        </p:spPr>
        <p:txBody>
          <a:bodyPr wrap="none" rtlCol="0">
            <a:spAutoFit/>
          </a:bodyPr>
          <a:lstStyle/>
          <a:p>
            <a:r>
              <a:rPr lang="en-IN" sz="2000" dirty="0"/>
              <a:t>MINISTRY/ ORGANISATION- Bureau of Police Research &amp; Development</a:t>
            </a:r>
          </a:p>
        </p:txBody>
      </p:sp>
      <p:sp>
        <p:nvSpPr>
          <p:cNvPr id="11" name="TextBox 10"/>
          <p:cNvSpPr txBox="1"/>
          <p:nvPr/>
        </p:nvSpPr>
        <p:spPr>
          <a:xfrm>
            <a:off x="1266368" y="3313362"/>
            <a:ext cx="2293320" cy="400110"/>
          </a:xfrm>
          <a:prstGeom prst="rect">
            <a:avLst/>
          </a:prstGeom>
          <a:noFill/>
        </p:spPr>
        <p:txBody>
          <a:bodyPr wrap="none" rtlCol="0">
            <a:spAutoFit/>
          </a:bodyPr>
          <a:lstStyle/>
          <a:p>
            <a:r>
              <a:rPr lang="en-IN" sz="2000" dirty="0"/>
              <a:t>PROBLEM ID- RK307</a:t>
            </a:r>
          </a:p>
        </p:txBody>
      </p:sp>
      <p:sp>
        <p:nvSpPr>
          <p:cNvPr id="12" name="TextBox 11"/>
          <p:cNvSpPr txBox="1"/>
          <p:nvPr/>
        </p:nvSpPr>
        <p:spPr>
          <a:xfrm>
            <a:off x="1264778" y="4495089"/>
            <a:ext cx="3913123" cy="400110"/>
          </a:xfrm>
          <a:prstGeom prst="rect">
            <a:avLst/>
          </a:prstGeom>
          <a:noFill/>
        </p:spPr>
        <p:txBody>
          <a:bodyPr wrap="none" rtlCol="0">
            <a:spAutoFit/>
          </a:bodyPr>
          <a:lstStyle/>
          <a:p>
            <a:r>
              <a:rPr lang="en-IN" sz="2000" dirty="0"/>
              <a:t>DOMAIN- Security and Surveillance </a:t>
            </a:r>
          </a:p>
        </p:txBody>
      </p:sp>
      <p:sp>
        <p:nvSpPr>
          <p:cNvPr id="14" name="Slide Number Placeholder 13"/>
          <p:cNvSpPr>
            <a:spLocks noGrp="1"/>
          </p:cNvSpPr>
          <p:nvPr>
            <p:ph type="sldNum" sz="quarter" idx="12"/>
          </p:nvPr>
        </p:nvSpPr>
        <p:spPr/>
        <p:txBody>
          <a:bodyPr/>
          <a:lstStyle/>
          <a:p>
            <a:fld id="{6C487874-98F2-4005-9F2B-CF9328324018}" type="slidenum">
              <a:rPr lang="en-IN" smtClean="0"/>
              <a:t>1</a:t>
            </a:fld>
            <a:endParaRPr lang="en-IN"/>
          </a:p>
        </p:txBody>
      </p:sp>
    </p:spTree>
    <p:extLst>
      <p:ext uri="{BB962C8B-B14F-4D97-AF65-F5344CB8AC3E}">
        <p14:creationId xmlns:p14="http://schemas.microsoft.com/office/powerpoint/2010/main" val="4029731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99259" y="1862983"/>
            <a:ext cx="9149697" cy="12135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smtClean="0"/>
              <a:t>PREVENTION OF EMOTIONAL ENTRAPMENT OF GIRLS ON SOCIAL MEDIA PLATFORMS</a:t>
            </a:r>
            <a:endParaRPr lang="en-IN" sz="4000" dirty="0"/>
          </a:p>
        </p:txBody>
      </p:sp>
      <p:sp>
        <p:nvSpPr>
          <p:cNvPr id="6" name="TextBox 5"/>
          <p:cNvSpPr txBox="1"/>
          <p:nvPr/>
        </p:nvSpPr>
        <p:spPr>
          <a:xfrm>
            <a:off x="2295237" y="374382"/>
            <a:ext cx="6957739" cy="1077218"/>
          </a:xfrm>
          <a:prstGeom prst="rect">
            <a:avLst/>
          </a:prstGeom>
          <a:noFill/>
        </p:spPr>
        <p:txBody>
          <a:bodyPr wrap="none" rtlCol="0">
            <a:spAutoFit/>
          </a:bodyPr>
          <a:lstStyle/>
          <a:p>
            <a:r>
              <a:rPr lang="en-IN" sz="3200" b="1" dirty="0"/>
              <a:t>Madras Institute Of Technology Campus</a:t>
            </a:r>
          </a:p>
          <a:p>
            <a:r>
              <a:rPr lang="en-IN" sz="3200" b="1" dirty="0"/>
              <a:t>Anna University</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3794" y="272280"/>
            <a:ext cx="1187235" cy="1179320"/>
          </a:xfrm>
          <a:prstGeom prst="rect">
            <a:avLst/>
          </a:prstGeom>
        </p:spPr>
      </p:pic>
      <p:sp>
        <p:nvSpPr>
          <p:cNvPr id="8" name="Subtitle 2"/>
          <p:cNvSpPr txBox="1">
            <a:spLocks/>
          </p:cNvSpPr>
          <p:nvPr/>
        </p:nvSpPr>
        <p:spPr>
          <a:xfrm>
            <a:off x="4401083" y="3350186"/>
            <a:ext cx="1709159" cy="1963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b="1" dirty="0" smtClean="0">
                <a:latin typeface="+mj-lt"/>
              </a:rPr>
              <a:t>   Team SPHYNX</a:t>
            </a:r>
          </a:p>
          <a:p>
            <a:endParaRPr lang="en-IN" sz="1800" b="1" dirty="0">
              <a:latin typeface="+mj-lt"/>
            </a:endParaRPr>
          </a:p>
        </p:txBody>
      </p:sp>
      <p:sp>
        <p:nvSpPr>
          <p:cNvPr id="9" name="TextBox 8"/>
          <p:cNvSpPr txBox="1"/>
          <p:nvPr/>
        </p:nvSpPr>
        <p:spPr>
          <a:xfrm>
            <a:off x="4802736" y="4016523"/>
            <a:ext cx="184731" cy="369332"/>
          </a:xfrm>
          <a:prstGeom prst="rect">
            <a:avLst/>
          </a:prstGeom>
          <a:noFill/>
        </p:spPr>
        <p:txBody>
          <a:bodyPr wrap="none" rtlCol="0">
            <a:spAutoFit/>
          </a:bodyPr>
          <a:lstStyle/>
          <a:p>
            <a:endParaRPr lang="en-IN" dirty="0"/>
          </a:p>
        </p:txBody>
      </p:sp>
      <p:sp>
        <p:nvSpPr>
          <p:cNvPr id="10" name="TextBox 9"/>
          <p:cNvSpPr txBox="1"/>
          <p:nvPr/>
        </p:nvSpPr>
        <p:spPr>
          <a:xfrm>
            <a:off x="2606466" y="3820204"/>
            <a:ext cx="3589234" cy="2062103"/>
          </a:xfrm>
          <a:prstGeom prst="rect">
            <a:avLst/>
          </a:prstGeom>
          <a:noFill/>
        </p:spPr>
        <p:txBody>
          <a:bodyPr wrap="square" rtlCol="0">
            <a:spAutoFit/>
          </a:bodyPr>
          <a:lstStyle/>
          <a:p>
            <a:r>
              <a:rPr lang="en-IN" sz="1600" b="1" dirty="0"/>
              <a:t>Members- </a:t>
            </a:r>
            <a:r>
              <a:rPr lang="en-IN" sz="1600" dirty="0"/>
              <a:t>	</a:t>
            </a:r>
          </a:p>
          <a:p>
            <a:r>
              <a:rPr lang="en-IN" sz="1600" dirty="0"/>
              <a:t>Kirupalini S	                                         </a:t>
            </a:r>
          </a:p>
          <a:p>
            <a:r>
              <a:rPr lang="en-IN" sz="1600" dirty="0" err="1"/>
              <a:t>Gowri</a:t>
            </a:r>
            <a:r>
              <a:rPr lang="en-IN" sz="1600" dirty="0"/>
              <a:t> S			                                                  </a:t>
            </a:r>
            <a:r>
              <a:rPr lang="en-IN" sz="1600" dirty="0" err="1"/>
              <a:t>Swetha</a:t>
            </a:r>
            <a:r>
              <a:rPr lang="en-IN" sz="1600" dirty="0"/>
              <a:t> S</a:t>
            </a:r>
          </a:p>
          <a:p>
            <a:r>
              <a:rPr lang="en-IN" sz="1600" dirty="0" err="1"/>
              <a:t>Amruthavarshini</a:t>
            </a:r>
            <a:r>
              <a:rPr lang="en-IN" sz="1600" dirty="0"/>
              <a:t> R</a:t>
            </a:r>
          </a:p>
          <a:p>
            <a:r>
              <a:rPr lang="en-IN" sz="1600" dirty="0" err="1"/>
              <a:t>Gayathri</a:t>
            </a:r>
            <a:r>
              <a:rPr lang="en-IN" sz="1600" dirty="0"/>
              <a:t> </a:t>
            </a:r>
            <a:r>
              <a:rPr lang="en-IN" sz="1600" dirty="0" err="1"/>
              <a:t>Rengarajan</a:t>
            </a:r>
            <a:endParaRPr lang="en-IN" sz="1600" dirty="0"/>
          </a:p>
          <a:p>
            <a:r>
              <a:rPr lang="en-IN" sz="1600" dirty="0" err="1"/>
              <a:t>Aditi</a:t>
            </a:r>
            <a:r>
              <a:rPr lang="en-IN" sz="1600" dirty="0"/>
              <a:t> </a:t>
            </a:r>
            <a:r>
              <a:rPr lang="en-IN" sz="1600" dirty="0" err="1"/>
              <a:t>Baskar</a:t>
            </a:r>
            <a:endParaRPr lang="en-IN" sz="1600" dirty="0"/>
          </a:p>
          <a:p>
            <a:endParaRPr lang="en-IN" sz="1600" dirty="0"/>
          </a:p>
        </p:txBody>
      </p:sp>
      <p:sp>
        <p:nvSpPr>
          <p:cNvPr id="11" name="TextBox 10"/>
          <p:cNvSpPr txBox="1"/>
          <p:nvPr/>
        </p:nvSpPr>
        <p:spPr>
          <a:xfrm>
            <a:off x="6746584" y="3785690"/>
            <a:ext cx="3339504" cy="830997"/>
          </a:xfrm>
          <a:prstGeom prst="rect">
            <a:avLst/>
          </a:prstGeom>
          <a:noFill/>
        </p:spPr>
        <p:txBody>
          <a:bodyPr wrap="none" rtlCol="0">
            <a:spAutoFit/>
          </a:bodyPr>
          <a:lstStyle/>
          <a:p>
            <a:r>
              <a:rPr lang="en-IN" sz="1600" b="1" dirty="0"/>
              <a:t>Mentors-</a:t>
            </a:r>
          </a:p>
          <a:p>
            <a:r>
              <a:rPr lang="en-IN" sz="1600" dirty="0" err="1"/>
              <a:t>Dr.</a:t>
            </a:r>
            <a:r>
              <a:rPr lang="en-IN" sz="1600" dirty="0"/>
              <a:t> D </a:t>
            </a:r>
            <a:r>
              <a:rPr lang="en-IN" sz="1600" dirty="0" err="1"/>
              <a:t>Sangeetha</a:t>
            </a:r>
            <a:r>
              <a:rPr lang="en-IN" sz="1600" dirty="0"/>
              <a:t> (Academia)</a:t>
            </a:r>
          </a:p>
          <a:p>
            <a:r>
              <a:rPr lang="en-IN" sz="1600" dirty="0" err="1"/>
              <a:t>Vignesh</a:t>
            </a:r>
            <a:r>
              <a:rPr lang="en-IN" sz="1600" dirty="0"/>
              <a:t> </a:t>
            </a:r>
            <a:r>
              <a:rPr lang="en-IN" sz="1600" dirty="0" err="1"/>
              <a:t>Sankaran</a:t>
            </a:r>
            <a:r>
              <a:rPr lang="en-IN" sz="1600" dirty="0"/>
              <a:t> (Industry- Pentafox)</a:t>
            </a:r>
          </a:p>
        </p:txBody>
      </p:sp>
      <p:sp>
        <p:nvSpPr>
          <p:cNvPr id="12" name="Slide Number Placeholder 11"/>
          <p:cNvSpPr>
            <a:spLocks noGrp="1"/>
          </p:cNvSpPr>
          <p:nvPr>
            <p:ph type="sldNum" sz="quarter" idx="12"/>
          </p:nvPr>
        </p:nvSpPr>
        <p:spPr/>
        <p:txBody>
          <a:bodyPr/>
          <a:lstStyle/>
          <a:p>
            <a:fld id="{6C487874-98F2-4005-9F2B-CF9328324018}" type="slidenum">
              <a:rPr lang="en-IN" smtClean="0"/>
              <a:t>2</a:t>
            </a:fld>
            <a:endParaRPr lang="en-IN"/>
          </a:p>
        </p:txBody>
      </p:sp>
    </p:spTree>
    <p:extLst>
      <p:ext uri="{BB962C8B-B14F-4D97-AF65-F5344CB8AC3E}">
        <p14:creationId xmlns:p14="http://schemas.microsoft.com/office/powerpoint/2010/main" val="3799876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NEXT STEP</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In the first presentation the workflow, accuracy and implementation of our proposed solution was covered.</a:t>
            </a:r>
          </a:p>
          <a:p>
            <a:endParaRPr lang="en-IN" dirty="0" smtClean="0"/>
          </a:p>
          <a:p>
            <a:r>
              <a:rPr lang="en-IN" dirty="0" smtClean="0"/>
              <a:t>Today we converted our chat room code to a dynamic format and also modified the alert mechanism wherein multiple parties can be informed without spam.</a:t>
            </a:r>
          </a:p>
          <a:p>
            <a:endParaRPr lang="en-IN" dirty="0"/>
          </a:p>
          <a:p>
            <a:r>
              <a:rPr lang="en-IN" dirty="0" smtClean="0"/>
              <a:t>We have now begun work on the milestones namely-</a:t>
            </a:r>
          </a:p>
          <a:p>
            <a:pPr lvl="3"/>
            <a:endParaRPr lang="en-IN" sz="2400" dirty="0" smtClean="0"/>
          </a:p>
          <a:p>
            <a:pPr lvl="3"/>
            <a:r>
              <a:rPr lang="en-IN" sz="2400" dirty="0" smtClean="0"/>
              <a:t>Anonymised data</a:t>
            </a:r>
          </a:p>
          <a:p>
            <a:pPr lvl="3"/>
            <a:r>
              <a:rPr lang="en-IN" sz="2400" dirty="0" smtClean="0"/>
              <a:t>Identify chat bots</a:t>
            </a:r>
          </a:p>
          <a:p>
            <a:pPr lvl="3"/>
            <a:r>
              <a:rPr lang="en-IN" sz="2400" dirty="0" smtClean="0"/>
              <a:t>End-to-end encryption</a:t>
            </a:r>
            <a:endParaRPr lang="en-IN" sz="2400" dirty="0"/>
          </a:p>
        </p:txBody>
      </p:sp>
      <p:sp>
        <p:nvSpPr>
          <p:cNvPr id="4" name="Slide Number Placeholder 3"/>
          <p:cNvSpPr>
            <a:spLocks noGrp="1"/>
          </p:cNvSpPr>
          <p:nvPr>
            <p:ph type="sldNum" sz="quarter" idx="12"/>
          </p:nvPr>
        </p:nvSpPr>
        <p:spPr/>
        <p:txBody>
          <a:bodyPr/>
          <a:lstStyle/>
          <a:p>
            <a:fld id="{6C487874-98F2-4005-9F2B-CF9328324018}" type="slidenum">
              <a:rPr lang="en-IN" smtClean="0"/>
              <a:t>3</a:t>
            </a:fld>
            <a:endParaRPr lang="en-IN"/>
          </a:p>
        </p:txBody>
      </p:sp>
    </p:spTree>
    <p:extLst>
      <p:ext uri="{BB962C8B-B14F-4D97-AF65-F5344CB8AC3E}">
        <p14:creationId xmlns:p14="http://schemas.microsoft.com/office/powerpoint/2010/main" val="4063165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Anonymised data</a:t>
            </a:r>
            <a:endParaRPr lang="en-IN" dirty="0"/>
          </a:p>
        </p:txBody>
      </p:sp>
      <p:sp>
        <p:nvSpPr>
          <p:cNvPr id="3" name="Content Placeholder 2"/>
          <p:cNvSpPr>
            <a:spLocks noGrp="1"/>
          </p:cNvSpPr>
          <p:nvPr>
            <p:ph idx="1"/>
          </p:nvPr>
        </p:nvSpPr>
        <p:spPr/>
        <p:txBody>
          <a:bodyPr/>
          <a:lstStyle/>
          <a:p>
            <a:pPr marL="0" indent="0">
              <a:buNone/>
            </a:pPr>
            <a:r>
              <a:rPr lang="en-IN" dirty="0" smtClean="0"/>
              <a:t>1. Format Preserving Encryption (FPE)-</a:t>
            </a:r>
          </a:p>
          <a:p>
            <a:pPr marL="0" indent="0">
              <a:buNone/>
            </a:pPr>
            <a:r>
              <a:rPr lang="en-IN" dirty="0"/>
              <a:t>	</a:t>
            </a:r>
            <a:r>
              <a:rPr lang="en-IN" sz="2400" dirty="0" smtClean="0"/>
              <a:t>The data such as user name, can be encrypted with a cryptographic algorithm and can be decrypted in the reverse process to get back the data for the alert mechanism.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8832" y="3982341"/>
            <a:ext cx="6831141" cy="2649196"/>
          </a:xfrm>
          <a:prstGeom prst="rect">
            <a:avLst/>
          </a:prstGeom>
        </p:spPr>
      </p:pic>
      <p:sp>
        <p:nvSpPr>
          <p:cNvPr id="6" name="Slide Number Placeholder 5"/>
          <p:cNvSpPr>
            <a:spLocks noGrp="1"/>
          </p:cNvSpPr>
          <p:nvPr>
            <p:ph type="sldNum" sz="quarter" idx="12"/>
          </p:nvPr>
        </p:nvSpPr>
        <p:spPr/>
        <p:txBody>
          <a:bodyPr/>
          <a:lstStyle/>
          <a:p>
            <a:fld id="{6C487874-98F2-4005-9F2B-CF9328324018}" type="slidenum">
              <a:rPr lang="en-IN" smtClean="0"/>
              <a:t>4</a:t>
            </a:fld>
            <a:endParaRPr lang="en-IN"/>
          </a:p>
        </p:txBody>
      </p:sp>
    </p:spTree>
    <p:extLst>
      <p:ext uri="{BB962C8B-B14F-4D97-AF65-F5344CB8AC3E}">
        <p14:creationId xmlns:p14="http://schemas.microsoft.com/office/powerpoint/2010/main" val="278274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1108" y="774492"/>
            <a:ext cx="10515600" cy="4351338"/>
          </a:xfrm>
        </p:spPr>
        <p:txBody>
          <a:bodyPr/>
          <a:lstStyle/>
          <a:p>
            <a:pPr marL="0" indent="0">
              <a:buNone/>
            </a:pPr>
            <a:r>
              <a:rPr lang="en-IN" dirty="0" smtClean="0"/>
              <a:t>2. Tokenisation-</a:t>
            </a:r>
          </a:p>
          <a:p>
            <a:pPr marL="0" indent="0">
              <a:buNone/>
            </a:pPr>
            <a:r>
              <a:rPr lang="en-IN" dirty="0"/>
              <a:t>	</a:t>
            </a:r>
            <a:r>
              <a:rPr lang="en-IN" sz="2400" dirty="0" smtClean="0"/>
              <a:t>The data fields like name will be assigned a random string which has no important value so as to mask such sensitive information. The randomised tokens along with the corresponding words or data field entries will be stored in our backend.</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737" y="2873598"/>
            <a:ext cx="5983702" cy="2313698"/>
          </a:xfrm>
          <a:prstGeom prst="rect">
            <a:avLst/>
          </a:prstGeom>
        </p:spPr>
      </p:pic>
      <p:sp>
        <p:nvSpPr>
          <p:cNvPr id="5" name="TextBox 4"/>
          <p:cNvSpPr txBox="1"/>
          <p:nvPr/>
        </p:nvSpPr>
        <p:spPr>
          <a:xfrm>
            <a:off x="821108" y="5288340"/>
            <a:ext cx="10319293" cy="1569660"/>
          </a:xfrm>
          <a:prstGeom prst="rect">
            <a:avLst/>
          </a:prstGeom>
          <a:noFill/>
        </p:spPr>
        <p:txBody>
          <a:bodyPr wrap="square" rtlCol="0">
            <a:spAutoFit/>
          </a:bodyPr>
          <a:lstStyle/>
          <a:p>
            <a:r>
              <a:rPr lang="en-US" sz="2400" dirty="0" smtClean="0"/>
              <a:t>Our main aim is to alert the authorities with sufficient information. At the same time, privacy of the user is also very important. So, we have narrowed it down to these two methods as the original information can be recovered easily.</a:t>
            </a:r>
          </a:p>
          <a:p>
            <a:endParaRPr lang="en-IN" sz="2400" dirty="0"/>
          </a:p>
        </p:txBody>
      </p:sp>
      <p:sp>
        <p:nvSpPr>
          <p:cNvPr id="6" name="Slide Number Placeholder 5"/>
          <p:cNvSpPr>
            <a:spLocks noGrp="1"/>
          </p:cNvSpPr>
          <p:nvPr>
            <p:ph type="sldNum" sz="quarter" idx="12"/>
          </p:nvPr>
        </p:nvSpPr>
        <p:spPr/>
        <p:txBody>
          <a:bodyPr/>
          <a:lstStyle/>
          <a:p>
            <a:fld id="{6C487874-98F2-4005-9F2B-CF9328324018}" type="slidenum">
              <a:rPr lang="en-IN" smtClean="0"/>
              <a:t>5</a:t>
            </a:fld>
            <a:endParaRPr lang="en-IN"/>
          </a:p>
        </p:txBody>
      </p:sp>
    </p:spTree>
    <p:extLst>
      <p:ext uri="{BB962C8B-B14F-4D97-AF65-F5344CB8AC3E}">
        <p14:creationId xmlns:p14="http://schemas.microsoft.com/office/powerpoint/2010/main" val="586456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2026250" y="4709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CHAT BOT DETECTION</a:t>
            </a:r>
            <a:endParaRPr lang="en-IN" dirty="0"/>
          </a:p>
        </p:txBody>
      </p:sp>
      <p:sp>
        <p:nvSpPr>
          <p:cNvPr id="6" name="Content Placeholder 2"/>
          <p:cNvSpPr>
            <a:spLocks noGrp="1"/>
          </p:cNvSpPr>
          <p:nvPr/>
        </p:nvSpPr>
        <p:spPr>
          <a:xfrm>
            <a:off x="1752600" y="1300931"/>
            <a:ext cx="2559650" cy="44196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Message Sizes</a:t>
            </a:r>
          </a:p>
          <a:p>
            <a:r>
              <a:rPr lang="en-US" sz="2400" dirty="0" smtClean="0"/>
              <a:t>Inter Message Delays</a:t>
            </a:r>
          </a:p>
          <a:p>
            <a:r>
              <a:rPr lang="en-US" sz="2400" dirty="0" smtClean="0"/>
              <a:t>Hints for good questions, games and probes</a:t>
            </a:r>
          </a:p>
          <a:p>
            <a:r>
              <a:rPr lang="en-US" sz="2400" dirty="0" smtClean="0"/>
              <a:t>Repetition</a:t>
            </a:r>
          </a:p>
          <a:p>
            <a:r>
              <a:rPr lang="en-US" sz="2400" dirty="0" smtClean="0"/>
              <a:t>Keyword </a:t>
            </a:r>
            <a:r>
              <a:rPr lang="en-US" sz="2400" dirty="0" smtClean="0"/>
              <a:t>Targeting</a:t>
            </a:r>
          </a:p>
          <a:p>
            <a:r>
              <a:rPr lang="en-US" sz="2400" dirty="0" smtClean="0"/>
              <a:t>Evasiveness</a:t>
            </a:r>
            <a:endParaRPr lang="en-IN" sz="2400" dirty="0"/>
          </a:p>
        </p:txBody>
      </p:sp>
      <p:pic>
        <p:nvPicPr>
          <p:cNvPr id="8" name="Picture 7" descr="C:\Users\User\Desktop\SIH Finale\PPT\chatbot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2250" y="1300931"/>
            <a:ext cx="6127150" cy="43434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4"/>
          <p:cNvSpPr txBox="1"/>
          <p:nvPr/>
        </p:nvSpPr>
        <p:spPr>
          <a:xfrm>
            <a:off x="1950050" y="5949131"/>
            <a:ext cx="8077200" cy="86177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smtClean="0"/>
              <a:t>SOURCE : IEEE Paper by </a:t>
            </a:r>
            <a:r>
              <a:rPr lang="en-IN" sz="2400" dirty="0"/>
              <a:t>John P. McIntire, Lindsey K. McIntire and Paul R. </a:t>
            </a:r>
            <a:r>
              <a:rPr lang="en-IN" sz="2400" dirty="0" err="1"/>
              <a:t>Havig</a:t>
            </a:r>
            <a:endParaRPr lang="en-IN" sz="2400" dirty="0"/>
          </a:p>
        </p:txBody>
      </p:sp>
      <p:sp>
        <p:nvSpPr>
          <p:cNvPr id="10" name="Slide Number Placeholder 9"/>
          <p:cNvSpPr>
            <a:spLocks noGrp="1"/>
          </p:cNvSpPr>
          <p:nvPr>
            <p:ph type="sldNum" sz="quarter" idx="12"/>
          </p:nvPr>
        </p:nvSpPr>
        <p:spPr/>
        <p:txBody>
          <a:bodyPr/>
          <a:lstStyle/>
          <a:p>
            <a:fld id="{6C487874-98F2-4005-9F2B-CF9328324018}" type="slidenum">
              <a:rPr lang="en-IN" smtClean="0"/>
              <a:t>6</a:t>
            </a:fld>
            <a:endParaRPr lang="en-IN"/>
          </a:p>
        </p:txBody>
      </p:sp>
    </p:spTree>
    <p:extLst>
      <p:ext uri="{BB962C8B-B14F-4D97-AF65-F5344CB8AC3E}">
        <p14:creationId xmlns:p14="http://schemas.microsoft.com/office/powerpoint/2010/main" val="1486109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738" y="928316"/>
            <a:ext cx="10515600" cy="4351338"/>
          </a:xfrm>
        </p:spPr>
        <p:txBody>
          <a:bodyPr>
            <a:normAutofit fontScale="25000" lnSpcReduction="20000"/>
          </a:bodyPr>
          <a:lstStyle/>
          <a:p>
            <a:pPr marL="0" indent="0">
              <a:lnSpc>
                <a:spcPct val="120000"/>
              </a:lnSpc>
              <a:buNone/>
            </a:pPr>
            <a:r>
              <a:rPr lang="en-US" sz="9600" dirty="0" smtClean="0"/>
              <a:t>Some of the features we have come up with to detect bots-</a:t>
            </a:r>
          </a:p>
          <a:p>
            <a:pPr>
              <a:lnSpc>
                <a:spcPct val="120000"/>
              </a:lnSpc>
            </a:pPr>
            <a:r>
              <a:rPr lang="en-US" sz="9600" dirty="0" smtClean="0"/>
              <a:t>Obsessed with a particular topic.</a:t>
            </a:r>
          </a:p>
          <a:p>
            <a:pPr>
              <a:lnSpc>
                <a:spcPct val="120000"/>
              </a:lnSpc>
            </a:pPr>
            <a:r>
              <a:rPr lang="en-US" sz="9600" dirty="0" smtClean="0"/>
              <a:t>Responds quickly and does not speak naturally as human does.</a:t>
            </a:r>
          </a:p>
          <a:p>
            <a:pPr>
              <a:lnSpc>
                <a:spcPct val="120000"/>
              </a:lnSpc>
            </a:pPr>
            <a:r>
              <a:rPr lang="en-US" sz="9600" dirty="0" smtClean="0"/>
              <a:t>Multilingual responses possible.</a:t>
            </a:r>
          </a:p>
          <a:p>
            <a:pPr>
              <a:lnSpc>
                <a:spcPct val="120000"/>
              </a:lnSpc>
            </a:pPr>
            <a:r>
              <a:rPr lang="en-US" sz="9600" dirty="0" smtClean="0"/>
              <a:t>User profile lacks information about a real person.</a:t>
            </a:r>
          </a:p>
          <a:p>
            <a:pPr>
              <a:lnSpc>
                <a:spcPct val="120000"/>
              </a:lnSpc>
            </a:pPr>
            <a:r>
              <a:rPr lang="en-US" sz="9600" dirty="0" smtClean="0"/>
              <a:t>Responds repetitively to onomatopoeic messages and emotional messages.</a:t>
            </a:r>
          </a:p>
          <a:p>
            <a:pPr>
              <a:lnSpc>
                <a:spcPct val="120000"/>
              </a:lnSpc>
            </a:pPr>
            <a:r>
              <a:rPr lang="en-US" sz="9600" dirty="0" smtClean="0"/>
              <a:t>Running a reverse image search on their profile picture to see if they are using a photo of someone else taken off the web.</a:t>
            </a:r>
          </a:p>
          <a:p>
            <a:pPr>
              <a:lnSpc>
                <a:spcPct val="120000"/>
              </a:lnSpc>
            </a:pPr>
            <a:r>
              <a:rPr lang="en-US" sz="9600" dirty="0" smtClean="0"/>
              <a:t>The username may have a generic name followed by numbers, or it may just be a random sequence of numbers.</a:t>
            </a:r>
          </a:p>
          <a:p>
            <a:pPr marL="0" indent="0">
              <a:buNone/>
            </a:pPr>
            <a:r>
              <a:rPr lang="en-US" dirty="0" smtClean="0"/>
              <a:t/>
            </a:r>
            <a:br>
              <a:rPr lang="en-US" dirty="0" smtClean="0"/>
            </a:br>
            <a:endParaRPr lang="en-IN" dirty="0"/>
          </a:p>
        </p:txBody>
      </p:sp>
      <p:sp>
        <p:nvSpPr>
          <p:cNvPr id="4" name="Slide Number Placeholder 3"/>
          <p:cNvSpPr>
            <a:spLocks noGrp="1"/>
          </p:cNvSpPr>
          <p:nvPr>
            <p:ph type="sldNum" sz="quarter" idx="12"/>
          </p:nvPr>
        </p:nvSpPr>
        <p:spPr/>
        <p:txBody>
          <a:bodyPr/>
          <a:lstStyle/>
          <a:p>
            <a:fld id="{6C487874-98F2-4005-9F2B-CF9328324018}" type="slidenum">
              <a:rPr lang="en-IN" smtClean="0"/>
              <a:t>7</a:t>
            </a:fld>
            <a:endParaRPr lang="en-IN"/>
          </a:p>
        </p:txBody>
      </p:sp>
    </p:spTree>
    <p:extLst>
      <p:ext uri="{BB962C8B-B14F-4D97-AF65-F5344CB8AC3E}">
        <p14:creationId xmlns:p14="http://schemas.microsoft.com/office/powerpoint/2010/main" val="3418914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END-TO-END ENCRYPTION</a:t>
            </a:r>
            <a:endParaRPr lang="en-IN" dirty="0"/>
          </a:p>
        </p:txBody>
      </p:sp>
      <p:sp>
        <p:nvSpPr>
          <p:cNvPr id="3" name="Content Placeholder 2"/>
          <p:cNvSpPr>
            <a:spLocks noGrp="1"/>
          </p:cNvSpPr>
          <p:nvPr>
            <p:ph idx="1"/>
          </p:nvPr>
        </p:nvSpPr>
        <p:spPr/>
        <p:txBody>
          <a:bodyPr>
            <a:normAutofit/>
          </a:bodyPr>
          <a:lstStyle/>
          <a:p>
            <a:pPr>
              <a:lnSpc>
                <a:spcPct val="100000"/>
              </a:lnSpc>
            </a:pPr>
            <a:r>
              <a:rPr lang="en-US" sz="2200" dirty="0" smtClean="0"/>
              <a:t>The biggest benefit of this encryption is that users have the ability to exercise their right to free speech without any problems.</a:t>
            </a:r>
          </a:p>
          <a:p>
            <a:pPr>
              <a:lnSpc>
                <a:spcPct val="100000"/>
              </a:lnSpc>
            </a:pPr>
            <a:r>
              <a:rPr lang="en-US" sz="2200" dirty="0" smtClean="0"/>
              <a:t>However, it becomes very difficult for law enforcement agencies to monitor and detect criminal activities on such platforms.</a:t>
            </a:r>
          </a:p>
          <a:p>
            <a:pPr>
              <a:lnSpc>
                <a:spcPct val="100000"/>
              </a:lnSpc>
            </a:pPr>
            <a:endParaRPr lang="en-US" sz="2200" dirty="0"/>
          </a:p>
          <a:p>
            <a:pPr>
              <a:lnSpc>
                <a:spcPct val="100000"/>
              </a:lnSpc>
            </a:pPr>
            <a:r>
              <a:rPr lang="en-US" sz="2200" dirty="0" smtClean="0"/>
              <a:t>Hacking into such an encryption is extremely difficult since the messages are encrypted on the local device. Metadata provided by the social media is not sufficient to track such activities. Since there is no agreement between social media platforms and the law enforcement, it is very difficult for us to break this encryption. </a:t>
            </a:r>
          </a:p>
          <a:p>
            <a:pPr>
              <a:lnSpc>
                <a:spcPct val="100000"/>
              </a:lnSpc>
            </a:pPr>
            <a:r>
              <a:rPr lang="en-US" sz="2200" dirty="0" smtClean="0"/>
              <a:t>The possible solution may be to monitor the conversations from the users’ local device.</a:t>
            </a:r>
            <a:endParaRPr lang="en-US" sz="2200" dirty="0"/>
          </a:p>
        </p:txBody>
      </p:sp>
      <p:sp>
        <p:nvSpPr>
          <p:cNvPr id="4" name="Slide Number Placeholder 3"/>
          <p:cNvSpPr>
            <a:spLocks noGrp="1"/>
          </p:cNvSpPr>
          <p:nvPr>
            <p:ph type="sldNum" sz="quarter" idx="12"/>
          </p:nvPr>
        </p:nvSpPr>
        <p:spPr/>
        <p:txBody>
          <a:bodyPr/>
          <a:lstStyle/>
          <a:p>
            <a:fld id="{6C487874-98F2-4005-9F2B-CF9328324018}" type="slidenum">
              <a:rPr lang="en-IN" smtClean="0"/>
              <a:t>8</a:t>
            </a:fld>
            <a:endParaRPr lang="en-IN"/>
          </a:p>
        </p:txBody>
      </p:sp>
    </p:spTree>
    <p:extLst>
      <p:ext uri="{BB962C8B-B14F-4D97-AF65-F5344CB8AC3E}">
        <p14:creationId xmlns:p14="http://schemas.microsoft.com/office/powerpoint/2010/main" val="1696363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188" y="2535757"/>
            <a:ext cx="10515600" cy="1325563"/>
          </a:xfrm>
        </p:spPr>
        <p:txBody>
          <a:bodyPr>
            <a:normAutofit/>
          </a:bodyPr>
          <a:lstStyle/>
          <a:p>
            <a:pPr algn="ctr"/>
            <a:r>
              <a:rPr lang="en-IN" sz="6000" dirty="0" smtClean="0"/>
              <a:t>THANK YOU</a:t>
            </a:r>
            <a:endParaRPr lang="en-IN" sz="6000" dirty="0"/>
          </a:p>
        </p:txBody>
      </p:sp>
      <p:sp>
        <p:nvSpPr>
          <p:cNvPr id="4" name="Slide Number Placeholder 3"/>
          <p:cNvSpPr>
            <a:spLocks noGrp="1"/>
          </p:cNvSpPr>
          <p:nvPr>
            <p:ph type="sldNum" sz="quarter" idx="12"/>
          </p:nvPr>
        </p:nvSpPr>
        <p:spPr/>
        <p:txBody>
          <a:bodyPr/>
          <a:lstStyle/>
          <a:p>
            <a:fld id="{6C487874-98F2-4005-9F2B-CF9328324018}" type="slidenum">
              <a:rPr lang="en-IN" smtClean="0"/>
              <a:t>9</a:t>
            </a:fld>
            <a:endParaRPr lang="en-IN"/>
          </a:p>
        </p:txBody>
      </p:sp>
    </p:spTree>
    <p:extLst>
      <p:ext uri="{BB962C8B-B14F-4D97-AF65-F5344CB8AC3E}">
        <p14:creationId xmlns:p14="http://schemas.microsoft.com/office/powerpoint/2010/main" val="864128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386</Words>
  <Application>Microsoft Office PowerPoint</Application>
  <PresentationFormat>Widescreen</PresentationFormat>
  <Paragraphs>68</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NEXT STEP</vt:lpstr>
      <vt:lpstr>Anonymised data</vt:lpstr>
      <vt:lpstr>PowerPoint Presentation</vt:lpstr>
      <vt:lpstr>PowerPoint Presentation</vt:lpstr>
      <vt:lpstr>PowerPoint Presentation</vt:lpstr>
      <vt:lpstr>END-TO-END ENCRYPTION</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8</cp:revision>
  <dcterms:created xsi:type="dcterms:W3CDTF">2020-08-02T15:16:32Z</dcterms:created>
  <dcterms:modified xsi:type="dcterms:W3CDTF">2020-08-02T16:23:36Z</dcterms:modified>
</cp:coreProperties>
</file>