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B2CAC-9853-44C2-8F4E-84BDFB56C331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E15F6-0EFB-4057-9736-4CD295119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6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E15F6-0EFB-4057-9736-4CD2951191F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69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DF83-C0B4-4AD8-BC81-7EE9916BBDE4}" type="datetime1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1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3F1F-4226-4157-9ECB-9F3BC0359A2D}" type="datetime1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94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5E74-1FF6-4A9B-AA73-270DE25B5DA7}" type="datetime1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41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6F90-E6DA-4F1D-8BC9-8EEB9699161A}" type="datetime1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1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04A4-54A7-4279-9038-0180BA7B3EE4}" type="datetime1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3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7AA3-2A6A-4127-ADD7-B079967F0F2C}" type="datetime1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0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C9E2-7238-4BF6-953E-98C6D601CB66}" type="datetime1">
              <a:rPr lang="en-IN" smtClean="0"/>
              <a:t>03-08-2020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39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D9C0-0264-48C7-A0BD-DC7BF91BC392}" type="datetime1">
              <a:rPr lang="en-IN" smtClean="0"/>
              <a:t>03-08-2020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54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620C-6D7D-4D6D-8FEF-D52F67645FD0}" type="datetime1">
              <a:rPr lang="en-IN" smtClean="0"/>
              <a:t>03-08-2020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46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984E-7F8B-4EE7-B853-51D0175A4C57}" type="datetime1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68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79E-0823-4035-B5F2-81A149D2A9BC}" type="datetime1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2B6B-A01D-48B2-BEF3-A2559E8E9BBF}" type="datetime1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9D37-A3A4-482A-847E-F368E1669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4" y="115791"/>
            <a:ext cx="3255948" cy="1468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3" t="70478" r="84016" b="20543"/>
          <a:stretch/>
        </p:blipFill>
        <p:spPr>
          <a:xfrm>
            <a:off x="1883093" y="1069455"/>
            <a:ext cx="1820007" cy="870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7" t="70842" r="74256" b="20584"/>
          <a:stretch/>
        </p:blipFill>
        <p:spPr>
          <a:xfrm>
            <a:off x="4071244" y="1069455"/>
            <a:ext cx="2135593" cy="871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3" t="70198" r="65421" b="21013"/>
          <a:stretch/>
        </p:blipFill>
        <p:spPr>
          <a:xfrm>
            <a:off x="6095249" y="1069455"/>
            <a:ext cx="1728602" cy="787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4060" y="190223"/>
            <a:ext cx="826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SMART INDIA HACKATHON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4778" y="2717563"/>
            <a:ext cx="912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PROBLEM STATEMENT- Detection of Child Predators/ Cyber Harassers on Social Media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64778" y="3899290"/>
            <a:ext cx="7488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MINISTRY/ ORGANISATION- Bureau of Police Research &amp;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6368" y="3313362"/>
            <a:ext cx="2293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PROBLEM ID- RK307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4778" y="4495089"/>
            <a:ext cx="3913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DOMAIN- Security and Surveillance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9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9259" y="1862983"/>
            <a:ext cx="9149697" cy="121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smtClean="0"/>
              <a:t>PREVENTION OF EMOTIONAL ENTRAPMENT OF GIRLS ON SOCIAL MEDIA PLATFORMS</a:t>
            </a:r>
            <a:endParaRPr lang="en-IN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295237" y="374382"/>
            <a:ext cx="6957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Madras Institute Of Technology Campus</a:t>
            </a:r>
          </a:p>
          <a:p>
            <a:r>
              <a:rPr lang="en-IN" sz="3200" b="1" dirty="0"/>
              <a:t>Anna University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94" y="272280"/>
            <a:ext cx="1187235" cy="117932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401083" y="3350186"/>
            <a:ext cx="1709159" cy="19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 smtClean="0">
                <a:latin typeface="+mj-lt"/>
              </a:rPr>
              <a:t>   Team SPHYNX</a:t>
            </a:r>
          </a:p>
          <a:p>
            <a:endParaRPr lang="en-IN" sz="1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2736" y="40165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606466" y="3820204"/>
            <a:ext cx="35892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Members- </a:t>
            </a:r>
            <a:r>
              <a:rPr lang="en-IN" sz="1600" dirty="0"/>
              <a:t>	</a:t>
            </a:r>
          </a:p>
          <a:p>
            <a:r>
              <a:rPr lang="en-IN" sz="1600" dirty="0"/>
              <a:t>Kirupalini S	                                         </a:t>
            </a:r>
          </a:p>
          <a:p>
            <a:r>
              <a:rPr lang="en-IN" sz="1600" dirty="0" err="1"/>
              <a:t>Gowri</a:t>
            </a:r>
            <a:r>
              <a:rPr lang="en-IN" sz="1600" dirty="0"/>
              <a:t> S			                                                  </a:t>
            </a:r>
            <a:r>
              <a:rPr lang="en-IN" sz="1600" dirty="0" err="1"/>
              <a:t>Swetha</a:t>
            </a:r>
            <a:r>
              <a:rPr lang="en-IN" sz="1600" dirty="0"/>
              <a:t> S</a:t>
            </a:r>
          </a:p>
          <a:p>
            <a:r>
              <a:rPr lang="en-IN" sz="1600" dirty="0" err="1"/>
              <a:t>Amruthavarshini</a:t>
            </a:r>
            <a:r>
              <a:rPr lang="en-IN" sz="1600" dirty="0"/>
              <a:t> R</a:t>
            </a:r>
          </a:p>
          <a:p>
            <a:r>
              <a:rPr lang="en-IN" sz="1600" dirty="0" err="1"/>
              <a:t>Gayathri</a:t>
            </a:r>
            <a:r>
              <a:rPr lang="en-IN" sz="1600" dirty="0"/>
              <a:t> </a:t>
            </a:r>
            <a:r>
              <a:rPr lang="en-IN" sz="1600" dirty="0" err="1"/>
              <a:t>Rengarajan</a:t>
            </a:r>
            <a:endParaRPr lang="en-IN" sz="1600" dirty="0"/>
          </a:p>
          <a:p>
            <a:r>
              <a:rPr lang="en-IN" sz="1600" dirty="0" err="1"/>
              <a:t>Aditi</a:t>
            </a:r>
            <a:r>
              <a:rPr lang="en-IN" sz="1600" dirty="0"/>
              <a:t> </a:t>
            </a:r>
            <a:r>
              <a:rPr lang="en-IN" sz="1600" dirty="0" err="1"/>
              <a:t>Baskar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746584" y="3785690"/>
            <a:ext cx="3339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Mentors-</a:t>
            </a:r>
          </a:p>
          <a:p>
            <a:r>
              <a:rPr lang="en-IN" sz="1600" dirty="0" err="1"/>
              <a:t>Dr.</a:t>
            </a:r>
            <a:r>
              <a:rPr lang="en-IN" sz="1600" dirty="0"/>
              <a:t> D </a:t>
            </a:r>
            <a:r>
              <a:rPr lang="en-IN" sz="1600" dirty="0" err="1"/>
              <a:t>Sangeetha</a:t>
            </a:r>
            <a:r>
              <a:rPr lang="en-IN" sz="1600" dirty="0"/>
              <a:t> (Academia)</a:t>
            </a:r>
          </a:p>
          <a:p>
            <a:r>
              <a:rPr lang="en-IN" sz="1600" dirty="0" err="1"/>
              <a:t>Vignesh</a:t>
            </a:r>
            <a:r>
              <a:rPr lang="en-IN" sz="1600" dirty="0"/>
              <a:t> </a:t>
            </a:r>
            <a:r>
              <a:rPr lang="en-IN" sz="1600" dirty="0" err="1"/>
              <a:t>Sankaran</a:t>
            </a:r>
            <a:r>
              <a:rPr lang="en-IN" sz="1600" dirty="0"/>
              <a:t> (Industry- Pentafox)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4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GENDER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Similar to the age module wherein the gender will be determined after monitoring the conversations for 15 days.</a:t>
            </a:r>
          </a:p>
          <a:p>
            <a:endParaRPr lang="en-IN" dirty="0"/>
          </a:p>
          <a:p>
            <a:r>
              <a:rPr lang="en-IN" dirty="0" smtClean="0"/>
              <a:t>Gender detection on blogs is generally done by analysing the topic and associating that topic with a particular gender.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7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651" y="646305"/>
            <a:ext cx="10515600" cy="4351338"/>
          </a:xfrm>
        </p:spPr>
        <p:txBody>
          <a:bodyPr/>
          <a:lstStyle/>
          <a:p>
            <a:r>
              <a:rPr lang="en-IN" dirty="0" smtClean="0"/>
              <a:t>Reference paper- Chat Mining for Gender Prediction, </a:t>
            </a:r>
            <a:r>
              <a:rPr lang="en-IN" dirty="0" err="1" smtClean="0"/>
              <a:t>Tayfun</a:t>
            </a:r>
            <a:r>
              <a:rPr lang="en-IN" dirty="0" smtClean="0"/>
              <a:t> </a:t>
            </a:r>
            <a:r>
              <a:rPr lang="en-IN" dirty="0" err="1" smtClean="0"/>
              <a:t>Kucukyilmaz</a:t>
            </a:r>
            <a:r>
              <a:rPr lang="en-IN" dirty="0" smtClean="0"/>
              <a:t>, </a:t>
            </a:r>
            <a:r>
              <a:rPr lang="en-IN" dirty="0" err="1" smtClean="0"/>
              <a:t>Bilkent</a:t>
            </a:r>
            <a:r>
              <a:rPr lang="en-IN" dirty="0" smtClean="0"/>
              <a:t> University.</a:t>
            </a:r>
          </a:p>
          <a:p>
            <a:endParaRPr lang="en-IN" dirty="0"/>
          </a:p>
          <a:p>
            <a:r>
              <a:rPr lang="en-IN" dirty="0" smtClean="0"/>
              <a:t>Technology stack- Naïve Bayes algorithm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03" y="2666287"/>
            <a:ext cx="8227588" cy="37885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0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CHAT BOT IDENTIFICATION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Main problem- dataset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Approach-</a:t>
            </a:r>
          </a:p>
          <a:p>
            <a:pPr lvl="2"/>
            <a:endParaRPr lang="en-IN" dirty="0" smtClean="0"/>
          </a:p>
          <a:p>
            <a:pPr lvl="2"/>
            <a:r>
              <a:rPr lang="en-IN" sz="2400" dirty="0" smtClean="0"/>
              <a:t>Build a chat bot to mimic a child.</a:t>
            </a:r>
          </a:p>
          <a:p>
            <a:pPr marL="914400" lvl="2" indent="0">
              <a:buNone/>
            </a:pPr>
            <a:endParaRPr lang="en-IN" sz="2400" dirty="0" smtClean="0"/>
          </a:p>
          <a:p>
            <a:pPr lvl="2"/>
            <a:r>
              <a:rPr lang="en-IN" sz="2400" dirty="0" smtClean="0"/>
              <a:t>Deploy the bot to about 100 people</a:t>
            </a:r>
          </a:p>
          <a:p>
            <a:pPr marL="914400" lvl="2" indent="0">
              <a:buNone/>
            </a:pPr>
            <a:endParaRPr lang="en-IN" sz="2400" dirty="0" smtClean="0"/>
          </a:p>
          <a:p>
            <a:pPr lvl="2"/>
            <a:r>
              <a:rPr lang="en-IN" sz="2400" dirty="0" smtClean="0"/>
              <a:t>Mine the conversations for patterns</a:t>
            </a:r>
            <a:r>
              <a:rPr lang="en-IN" sz="24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05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8738" y="1355606"/>
            <a:ext cx="10515600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9600" dirty="0" smtClean="0"/>
              <a:t>Some of the features we have come up with to detect bots-</a:t>
            </a:r>
          </a:p>
          <a:p>
            <a:pPr>
              <a:lnSpc>
                <a:spcPct val="120000"/>
              </a:lnSpc>
            </a:pPr>
            <a:r>
              <a:rPr lang="en-US" sz="9600" dirty="0" smtClean="0"/>
              <a:t>Obsessed with a particular topic.</a:t>
            </a:r>
          </a:p>
          <a:p>
            <a:pPr>
              <a:lnSpc>
                <a:spcPct val="120000"/>
              </a:lnSpc>
            </a:pPr>
            <a:r>
              <a:rPr lang="en-US" sz="9600" dirty="0" smtClean="0"/>
              <a:t>Responds quickly and does not speak naturally as human does.</a:t>
            </a:r>
          </a:p>
          <a:p>
            <a:pPr>
              <a:lnSpc>
                <a:spcPct val="120000"/>
              </a:lnSpc>
            </a:pPr>
            <a:r>
              <a:rPr lang="en-US" sz="9600" dirty="0" smtClean="0"/>
              <a:t>Multilingual responses possible.</a:t>
            </a:r>
          </a:p>
          <a:p>
            <a:pPr>
              <a:lnSpc>
                <a:spcPct val="120000"/>
              </a:lnSpc>
            </a:pPr>
            <a:r>
              <a:rPr lang="en-US" sz="9600" dirty="0" smtClean="0"/>
              <a:t>Responds repetitively to onomatopoeic messages and emotional messages.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9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14" y="2706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THANK YOU</a:t>
            </a:r>
            <a:endParaRPr lang="en-IN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9D37-A3A4-482A-847E-F368E16699C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10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195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GENDER MODULE</vt:lpstr>
      <vt:lpstr>PowerPoint Presentation</vt:lpstr>
      <vt:lpstr>CHAT BOT IDENTIFICATION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2020-08-03T04:12:32Z</dcterms:created>
  <dcterms:modified xsi:type="dcterms:W3CDTF">2020-08-03T04:32:31Z</dcterms:modified>
</cp:coreProperties>
</file>