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58" r:id="rId7"/>
    <p:sldId id="276" r:id="rId8"/>
    <p:sldId id="277" r:id="rId9"/>
    <p:sldId id="278" r:id="rId10"/>
    <p:sldId id="279" r:id="rId11"/>
    <p:sldId id="280" r:id="rId12"/>
    <p:sldId id="281" r:id="rId13"/>
    <p:sldId id="282" r:id="rId14"/>
    <p:sldId id="284" r:id="rId15"/>
    <p:sldId id="283" r:id="rId16"/>
    <p:sldId id="273" r:id="rId17"/>
    <p:sldId id="264" r:id="rId18"/>
    <p:sldId id="270" r:id="rId19"/>
    <p:sldId id="26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C2E5E-16EF-41A9-87A6-B927DC80DC06}" v="463" dt="2022-11-12T19:44:12.820"/>
    <p1510:client id="{CC318602-26F9-6D39-0879-B0212CF37545}" v="3" dt="2022-11-13T05:46:03.775"/>
    <p1510:client id="{D942F135-12FD-061A-3807-E3986C03EBAB}" v="225" dt="2022-11-14T19:43:01.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a:rPr>
            <a:t>Data Base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50418D2B-9486-42DE-AFDD-1D31420040FF}">
      <dgm:prSet phldr="0" custT="1"/>
      <dgm:spPr>
        <a:solidFill>
          <a:schemeClr val="accent1"/>
        </a:solidFill>
        <a:ln>
          <a:noFill/>
        </a:ln>
      </dgm:spPr>
      <dgm:t>
        <a:bodyPr/>
        <a:lstStyle/>
        <a:p>
          <a:pPr marL="0" algn="ctr">
            <a:buNone/>
          </a:pPr>
          <a:r>
            <a:rPr lang="en-US" sz="1400" b="1" dirty="0">
              <a:solidFill>
                <a:srgbClr val="FF0000"/>
              </a:solidFill>
              <a:latin typeface="Sitka Text"/>
            </a:rPr>
            <a:t>Xstl</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rtl="0">
            <a:buNone/>
          </a:pPr>
          <a:r>
            <a:rPr lang="en-US" sz="2000" dirty="0">
              <a:latin typeface="Tenorite"/>
            </a:rPr>
            <a:t>Xml-RSS Enable</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a:rPr>
            <a:t>Feed</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3FA9544E-E826-4C43-BB39-9B9B8E40A55C}">
      <dgm:prSet phldr="0"/>
      <dgm:spPr/>
      <dgm:t>
        <a:bodyPr/>
        <a:lstStyle/>
        <a:p>
          <a:pPr rtl="0"/>
          <a:r>
            <a:rPr lang="en-US" u="none" dirty="0">
              <a:latin typeface="Tenorite"/>
            </a:rPr>
            <a:t>Xml </a:t>
          </a:r>
          <a:r>
            <a:rPr lang="en-US" i="1" u="none" dirty="0">
              <a:latin typeface="Tenorite"/>
            </a:rPr>
            <a:t>validation</a:t>
          </a:r>
          <a:endParaRPr lang="en-US" i="1" u="none" dirty="0"/>
        </a:p>
      </dgm:t>
    </dgm:pt>
    <dgm:pt modelId="{980798F1-4D0F-4036-B35C-0F1E65DE64DF}" type="parTrans" cxnId="{017D8B72-DA24-4DCB-9B6A-D1B4F03E9D8E}">
      <dgm:prSet/>
      <dgm:spPr/>
    </dgm:pt>
    <dgm:pt modelId="{440BFF9E-EE5D-4306-AFB3-8EC6E22039D0}" type="sibTrans" cxnId="{017D8B72-DA24-4DCB-9B6A-D1B4F03E9D8E}">
      <dgm:prSet/>
      <dgm:spPr/>
    </dgm:pt>
    <dgm:pt modelId="{37EF257D-E2F2-41B4-BEFD-78C78BA84322}">
      <dgm:prSet phldr="0"/>
      <dgm:spPr/>
      <dgm:t>
        <a:bodyPr/>
        <a:lstStyle/>
        <a:p>
          <a:pPr algn="ctr" rtl="0"/>
          <a:r>
            <a:rPr lang="en-US" dirty="0">
              <a:latin typeface="Tenorite"/>
            </a:rPr>
            <a:t>RSS  format</a:t>
          </a:r>
          <a:endParaRPr lang="en-US" dirty="0"/>
        </a:p>
      </dgm:t>
    </dgm:pt>
    <dgm:pt modelId="{0F815554-55BF-4B94-8990-D4C6A69E6601}" type="parTrans" cxnId="{65A77DC4-7DF2-4654-A5E8-9A81E38987B4}">
      <dgm:prSet/>
      <dgm:spPr/>
    </dgm:pt>
    <dgm:pt modelId="{370D0DEF-65A1-4BC2-A3C7-96E6E911EBD0}" type="sibTrans" cxnId="{65A77DC4-7DF2-4654-A5E8-9A81E38987B4}">
      <dgm:prSet/>
      <dgm:spPr/>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3A4D0137-D367-46BA-BA44-CB2C8C2AC596}" type="pres">
      <dgm:prSet presAssocID="{3FA9544E-E826-4C43-BB39-9B9B8E40A55C}" presName="compNode" presStyleCnt="0"/>
      <dgm:spPr/>
    </dgm:pt>
    <dgm:pt modelId="{ADD49F69-6CCD-43E5-A750-54F982B5389C}" type="pres">
      <dgm:prSet presAssocID="{3FA9544E-E826-4C43-BB39-9B9B8E40A55C}" presName="bkgdShape" presStyleLbl="node1" presStyleIdx="1" presStyleCnt="5"/>
      <dgm:spPr/>
    </dgm:pt>
    <dgm:pt modelId="{488130C3-D881-4C7A-ACA8-203941B41877}" type="pres">
      <dgm:prSet presAssocID="{3FA9544E-E826-4C43-BB39-9B9B8E40A55C}" presName="nodeTx" presStyleLbl="node1" presStyleIdx="1" presStyleCnt="5">
        <dgm:presLayoutVars>
          <dgm:bulletEnabled val="1"/>
        </dgm:presLayoutVars>
      </dgm:prSet>
      <dgm:spPr/>
    </dgm:pt>
    <dgm:pt modelId="{87098359-50DE-439C-9DF5-61F3265696A8}" type="pres">
      <dgm:prSet presAssocID="{3FA9544E-E826-4C43-BB39-9B9B8E40A55C}" presName="invisiNode" presStyleLbl="node1" presStyleIdx="1" presStyleCnt="5"/>
      <dgm:spPr/>
    </dgm:pt>
    <dgm:pt modelId="{20575183-6F73-4132-936A-FC5AD9090176}" type="pres">
      <dgm:prSet presAssocID="{3FA9544E-E826-4C43-BB39-9B9B8E40A55C}" presName="imagNode" presStyleLbl="fgImgPlace1" presStyleIdx="1" presStyleCnt="5"/>
      <dgm:spPr/>
    </dgm:pt>
    <dgm:pt modelId="{9FCDFC75-83F9-49AA-8691-B555BC3D3770}" type="pres">
      <dgm:prSet presAssocID="{440BFF9E-EE5D-4306-AFB3-8EC6E22039D0}"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190EC74F-A6B9-47E0-8460-A734374EAEF6}" type="pres">
      <dgm:prSet presAssocID="{37EF257D-E2F2-41B4-BEFD-78C78BA84322}" presName="compNode" presStyleCnt="0"/>
      <dgm:spPr/>
    </dgm:pt>
    <dgm:pt modelId="{F5DAD847-4FCA-4318-933D-812551DFC376}" type="pres">
      <dgm:prSet presAssocID="{37EF257D-E2F2-41B4-BEFD-78C78BA84322}" presName="bkgdShape" presStyleLbl="node1" presStyleIdx="3" presStyleCnt="5"/>
      <dgm:spPr/>
    </dgm:pt>
    <dgm:pt modelId="{A9FD4637-CB97-4113-A7B3-08020E3D7B55}" type="pres">
      <dgm:prSet presAssocID="{37EF257D-E2F2-41B4-BEFD-78C78BA84322}" presName="nodeTx" presStyleLbl="node1" presStyleIdx="3" presStyleCnt="5">
        <dgm:presLayoutVars>
          <dgm:bulletEnabled val="1"/>
        </dgm:presLayoutVars>
      </dgm:prSet>
      <dgm:spPr/>
    </dgm:pt>
    <dgm:pt modelId="{7CD38947-72C7-48B9-A71F-0F6CB2B63174}" type="pres">
      <dgm:prSet presAssocID="{37EF257D-E2F2-41B4-BEFD-78C78BA84322}" presName="invisiNode" presStyleLbl="node1" presStyleIdx="3" presStyleCnt="5"/>
      <dgm:spPr/>
    </dgm:pt>
    <dgm:pt modelId="{381CC26B-CD83-4AE9-9CC2-25158E377ACF}" type="pres">
      <dgm:prSet presAssocID="{37EF257D-E2F2-41B4-BEFD-78C78BA84322}" presName="imagNode" presStyleLbl="fgImgPlace1" presStyleIdx="3" presStyleCnt="5"/>
      <dgm:spPr/>
    </dgm:pt>
    <dgm:pt modelId="{BA6CAA8C-18B2-49B6-99E3-A8D471A2D48F}" type="pres">
      <dgm:prSet presAssocID="{370D0DEF-65A1-4BC2-A3C7-96E6E911EBD0}"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0A432700-3B11-45E3-8F84-148FE76772ED}" type="presOf" srcId="{B8632E42-D7EB-4C31-877E-6F1B2801851A}" destId="{9BFD88E3-0F90-7143-8807-6B030CF54283}" srcOrd="0" destOrd="0" presId="urn:microsoft.com/office/officeart/2005/8/layout/hList7"/>
    <dgm:cxn modelId="{A0077D09-C12C-46D0-8DF7-194B6911362A}" srcId="{0DD8915E-DC14-41D6-9BB5-F49E1C265163}" destId="{73D947E0-108F-4D20-A71E-3CF329F97212}" srcOrd="0" destOrd="0" parTransId="{9D249532-A24D-4D8F-848A-9F42F2E486C9}" sibTransId="{AE813459-65AB-4FA9-B717-330DDA6DFA4E}"/>
    <dgm:cxn modelId="{2C1F810B-7658-4F8B-A4FD-803206134B85}" type="presOf" srcId="{A2322D3A-7AC2-4C5C-9D7E-EAB2313D47D4}" destId="{AF3E8B43-0466-2941-94BF-5E057B356E82}" srcOrd="1" destOrd="0" presId="urn:microsoft.com/office/officeart/2005/8/layout/hList7"/>
    <dgm:cxn modelId="{C35AD111-A65C-493D-85AD-1A0AFE3FCC18}" type="presOf" srcId="{A2322D3A-7AC2-4C5C-9D7E-EAB2313D47D4}" destId="{73C20AF0-FA1E-3C4A-AD07-551A27BE2B92}" srcOrd="0" destOrd="0" presId="urn:microsoft.com/office/officeart/2005/8/layout/hList7"/>
    <dgm:cxn modelId="{5A5BA622-5DEB-48B9-88D9-C1DE36C711E5}" srcId="{3FA9544E-E826-4C43-BB39-9B9B8E40A55C}" destId="{50418D2B-9486-42DE-AFDD-1D31420040FF}" srcOrd="0" destOrd="0" parTransId="{D5A17F6B-93F5-442B-938A-0F38C281BE88}" sibTransId="{1D87A0A5-8024-4710-846B-D5BFAC785107}"/>
    <dgm:cxn modelId="{E5DFD72C-A141-40D6-815B-D9D89983E719}" type="presOf" srcId="{73D947E0-108F-4D20-A71E-3CF329F97212}" destId="{8F8B275D-8553-0846-A316-484B7B291C97}" srcOrd="0" destOrd="0" presId="urn:microsoft.com/office/officeart/2005/8/layout/hList7"/>
    <dgm:cxn modelId="{2FB14E30-9F49-4150-B14C-9236673FCBFA}" type="presOf" srcId="{AE813459-65AB-4FA9-B717-330DDA6DFA4E}" destId="{DF3C77F5-32F3-5845-BEE2-529229516397}" srcOrd="0" destOrd="0" presId="urn:microsoft.com/office/officeart/2005/8/layout/hList7"/>
    <dgm:cxn modelId="{4C8AF638-10D5-4485-9D6B-C925086B00D3}" type="presOf" srcId="{440BFF9E-EE5D-4306-AFB3-8EC6E22039D0}" destId="{9FCDFC75-83F9-49AA-8691-B555BC3D3770}" srcOrd="0" destOrd="0" presId="urn:microsoft.com/office/officeart/2005/8/layout/hList7"/>
    <dgm:cxn modelId="{60AD315C-0F2C-4991-8F86-D8DCC41DF0F3}" type="presOf" srcId="{37EF257D-E2F2-41B4-BEFD-78C78BA84322}" destId="{F5DAD847-4FCA-4318-933D-812551DFC376}" srcOrd="0" destOrd="0" presId="urn:microsoft.com/office/officeart/2005/8/layout/hList7"/>
    <dgm:cxn modelId="{017D8B72-DA24-4DCB-9B6A-D1B4F03E9D8E}" srcId="{0DD8915E-DC14-41D6-9BB5-F49E1C265163}" destId="{3FA9544E-E826-4C43-BB39-9B9B8E40A55C}" srcOrd="1" destOrd="0" parTransId="{980798F1-4D0F-4036-B35C-0F1E65DE64DF}" sibTransId="{440BFF9E-EE5D-4306-AFB3-8EC6E22039D0}"/>
    <dgm:cxn modelId="{3F522E57-443B-4936-B32E-00969D740FE4}" type="presOf" srcId="{37EF257D-E2F2-41B4-BEFD-78C78BA84322}" destId="{A9FD4637-CB97-4113-A7B3-08020E3D7B55}" srcOrd="1" destOrd="0" presId="urn:microsoft.com/office/officeart/2005/8/layout/hList7"/>
    <dgm:cxn modelId="{6175137D-78B3-4A9B-8308-5FB58CA89F9A}" type="presOf" srcId="{3FA9544E-E826-4C43-BB39-9B9B8E40A55C}" destId="{ADD49F69-6CCD-43E5-A750-54F982B5389C}" srcOrd="0"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883653AF-F4F7-46D6-9F45-3E75E39060D5}" type="presOf" srcId="{73D947E0-108F-4D20-A71E-3CF329F97212}" destId="{7DA281F5-0265-2048-A63A-727E19796F79}" srcOrd="1" destOrd="0" presId="urn:microsoft.com/office/officeart/2005/8/layout/hList7"/>
    <dgm:cxn modelId="{F1F27AB1-0C2B-419C-AE94-929F01580352}" type="presOf" srcId="{E9682B4F-0217-4B50-923E-C104AA24290F}" destId="{BC636E4B-34B9-8543-A308-00E0D1B0D2F9}" srcOrd="1" destOrd="0" presId="urn:microsoft.com/office/officeart/2005/8/layout/hList7"/>
    <dgm:cxn modelId="{65A77DC4-7DF2-4654-A5E8-9A81E38987B4}" srcId="{0DD8915E-DC14-41D6-9BB5-F49E1C265163}" destId="{37EF257D-E2F2-41B4-BEFD-78C78BA84322}" srcOrd="3" destOrd="0" parTransId="{0F815554-55BF-4B94-8990-D4C6A69E6601}" sibTransId="{370D0DEF-65A1-4BC2-A3C7-96E6E911EBD0}"/>
    <dgm:cxn modelId="{6C23D0C9-74B2-4C8B-AB2F-A03B3B0EBE56}" srcId="{0DD8915E-DC14-41D6-9BB5-F49E1C265163}" destId="{E9682B4F-0217-4B50-923E-C104AA24290F}" srcOrd="2" destOrd="0" parTransId="{E0F6C4AF-9BBB-4698-91D7-F9AE3EACBD5D}" sibTransId="{B8632E42-D7EB-4C31-877E-6F1B2801851A}"/>
    <dgm:cxn modelId="{9B7755CA-DD1A-4ADC-90E2-BA2761DF691C}" type="presOf" srcId="{50418D2B-9486-42DE-AFDD-1D31420040FF}" destId="{488130C3-D881-4C7A-ACA8-203941B41877}" srcOrd="1" destOrd="1" presId="urn:microsoft.com/office/officeart/2005/8/layout/hList7"/>
    <dgm:cxn modelId="{57C55ACD-B846-491C-BBAC-6A3D89381C4B}" type="presOf" srcId="{370D0DEF-65A1-4BC2-A3C7-96E6E911EBD0}" destId="{BA6CAA8C-18B2-49B6-99E3-A8D471A2D48F}" srcOrd="0" destOrd="0" presId="urn:microsoft.com/office/officeart/2005/8/layout/hList7"/>
    <dgm:cxn modelId="{179FAFCF-F878-464E-A8A6-1185EFA0E380}" srcId="{0DD8915E-DC14-41D6-9BB5-F49E1C265163}" destId="{A2322D3A-7AC2-4C5C-9D7E-EAB2313D47D4}" srcOrd="4" destOrd="0" parTransId="{4A8C15D4-B36F-4764-B4FF-F2AF790D3E17}" sibTransId="{84DE1C3A-3FC7-4DB3-88ED-33F65A71557A}"/>
    <dgm:cxn modelId="{7B92B0D3-9228-4CEF-9B52-28E0E530EEB6}" type="presOf" srcId="{3FA9544E-E826-4C43-BB39-9B9B8E40A55C}" destId="{488130C3-D881-4C7A-ACA8-203941B41877}" srcOrd="1" destOrd="0" presId="urn:microsoft.com/office/officeart/2005/8/layout/hList7"/>
    <dgm:cxn modelId="{95FF58D9-2C5F-4816-9BF9-9E360B5822D5}" type="presOf" srcId="{E9682B4F-0217-4B50-923E-C104AA24290F}" destId="{434ABADC-97F5-A547-823D-7594A86D79D3}" srcOrd="0" destOrd="0" presId="urn:microsoft.com/office/officeart/2005/8/layout/hList7"/>
    <dgm:cxn modelId="{CA5EDBF0-88FE-4E30-BF0A-2DB8199C2A4A}" type="presOf" srcId="{50418D2B-9486-42DE-AFDD-1D31420040FF}" destId="{ADD49F69-6CCD-43E5-A750-54F982B5389C}" srcOrd="0" destOrd="1" presId="urn:microsoft.com/office/officeart/2005/8/layout/hList7"/>
    <dgm:cxn modelId="{521D53A1-5610-4575-ADE0-8050D8BBCAD8}" type="presParOf" srcId="{A34AE8AA-FDF7-FA40-BADC-6B62C2B1DE88}" destId="{2107607C-A87A-3347-81F6-106C527DBD58}" srcOrd="0" destOrd="0" presId="urn:microsoft.com/office/officeart/2005/8/layout/hList7"/>
    <dgm:cxn modelId="{41008A95-105A-4E8C-B3DB-C8A53E1E501E}" type="presParOf" srcId="{A34AE8AA-FDF7-FA40-BADC-6B62C2B1DE88}" destId="{0955960D-7F7D-E54C-8843-B1DBEEBFB364}" srcOrd="1" destOrd="0" presId="urn:microsoft.com/office/officeart/2005/8/layout/hList7"/>
    <dgm:cxn modelId="{8512ACDA-9D45-4AE2-B85F-7CEC96E935AB}" type="presParOf" srcId="{0955960D-7F7D-E54C-8843-B1DBEEBFB364}" destId="{81155D12-3CC8-3D49-B0F3-3C84AC48510A}" srcOrd="0" destOrd="0" presId="urn:microsoft.com/office/officeart/2005/8/layout/hList7"/>
    <dgm:cxn modelId="{9421427E-06F0-4CE3-9F14-22F45D05F059}" type="presParOf" srcId="{81155D12-3CC8-3D49-B0F3-3C84AC48510A}" destId="{8F8B275D-8553-0846-A316-484B7B291C97}" srcOrd="0" destOrd="0" presId="urn:microsoft.com/office/officeart/2005/8/layout/hList7"/>
    <dgm:cxn modelId="{EED7D537-9224-466D-8273-61FEC2C7DFA5}" type="presParOf" srcId="{81155D12-3CC8-3D49-B0F3-3C84AC48510A}" destId="{7DA281F5-0265-2048-A63A-727E19796F79}" srcOrd="1" destOrd="0" presId="urn:microsoft.com/office/officeart/2005/8/layout/hList7"/>
    <dgm:cxn modelId="{5B777B15-5764-4597-BCD2-C0B831EE57EB}" type="presParOf" srcId="{81155D12-3CC8-3D49-B0F3-3C84AC48510A}" destId="{79A13FEB-C61A-0346-824D-E0457CC5B4C9}" srcOrd="2" destOrd="0" presId="urn:microsoft.com/office/officeart/2005/8/layout/hList7"/>
    <dgm:cxn modelId="{05BA879B-202A-4264-9828-66AFF8BE5423}" type="presParOf" srcId="{81155D12-3CC8-3D49-B0F3-3C84AC48510A}" destId="{A126BA88-D0F9-AF4A-A7BA-0638E32B45F8}" srcOrd="3" destOrd="0" presId="urn:microsoft.com/office/officeart/2005/8/layout/hList7"/>
    <dgm:cxn modelId="{2ADBEC41-420B-4E7B-B740-2D5C849256DB}" type="presParOf" srcId="{0955960D-7F7D-E54C-8843-B1DBEEBFB364}" destId="{DF3C77F5-32F3-5845-BEE2-529229516397}" srcOrd="1" destOrd="0" presId="urn:microsoft.com/office/officeart/2005/8/layout/hList7"/>
    <dgm:cxn modelId="{2F4BFAF1-C98F-4DA5-9503-7E832B065236}" type="presParOf" srcId="{0955960D-7F7D-E54C-8843-B1DBEEBFB364}" destId="{3A4D0137-D367-46BA-BA44-CB2C8C2AC596}" srcOrd="2" destOrd="0" presId="urn:microsoft.com/office/officeart/2005/8/layout/hList7"/>
    <dgm:cxn modelId="{C70C7635-97DF-411B-BBC6-521014FB179C}" type="presParOf" srcId="{3A4D0137-D367-46BA-BA44-CB2C8C2AC596}" destId="{ADD49F69-6CCD-43E5-A750-54F982B5389C}" srcOrd="0" destOrd="0" presId="urn:microsoft.com/office/officeart/2005/8/layout/hList7"/>
    <dgm:cxn modelId="{9BFD2B7B-5092-483A-BD33-74A95D2AAC37}" type="presParOf" srcId="{3A4D0137-D367-46BA-BA44-CB2C8C2AC596}" destId="{488130C3-D881-4C7A-ACA8-203941B41877}" srcOrd="1" destOrd="0" presId="urn:microsoft.com/office/officeart/2005/8/layout/hList7"/>
    <dgm:cxn modelId="{8398F41F-713E-49A7-96F7-A3FC61DF2114}" type="presParOf" srcId="{3A4D0137-D367-46BA-BA44-CB2C8C2AC596}" destId="{87098359-50DE-439C-9DF5-61F3265696A8}" srcOrd="2" destOrd="0" presId="urn:microsoft.com/office/officeart/2005/8/layout/hList7"/>
    <dgm:cxn modelId="{3F4C9431-7B54-4E97-BE96-D30B4A7354CA}" type="presParOf" srcId="{3A4D0137-D367-46BA-BA44-CB2C8C2AC596}" destId="{20575183-6F73-4132-936A-FC5AD9090176}" srcOrd="3" destOrd="0" presId="urn:microsoft.com/office/officeart/2005/8/layout/hList7"/>
    <dgm:cxn modelId="{37CA6885-9C79-4DEC-B090-C1B33AA275FB}" type="presParOf" srcId="{0955960D-7F7D-E54C-8843-B1DBEEBFB364}" destId="{9FCDFC75-83F9-49AA-8691-B555BC3D3770}" srcOrd="3" destOrd="0" presId="urn:microsoft.com/office/officeart/2005/8/layout/hList7"/>
    <dgm:cxn modelId="{AAB3B2A2-E212-4845-B9EC-BFD63BAF7F65}" type="presParOf" srcId="{0955960D-7F7D-E54C-8843-B1DBEEBFB364}" destId="{91E3D51E-7AB8-6349-A1D0-02F993052AB3}" srcOrd="4" destOrd="0" presId="urn:microsoft.com/office/officeart/2005/8/layout/hList7"/>
    <dgm:cxn modelId="{AA5ED856-371B-432B-8AF0-FB132FA588A3}" type="presParOf" srcId="{91E3D51E-7AB8-6349-A1D0-02F993052AB3}" destId="{434ABADC-97F5-A547-823D-7594A86D79D3}" srcOrd="0" destOrd="0" presId="urn:microsoft.com/office/officeart/2005/8/layout/hList7"/>
    <dgm:cxn modelId="{019939AE-4B05-4B35-8C5F-1E482989F2B8}" type="presParOf" srcId="{91E3D51E-7AB8-6349-A1D0-02F993052AB3}" destId="{BC636E4B-34B9-8543-A308-00E0D1B0D2F9}" srcOrd="1" destOrd="0" presId="urn:microsoft.com/office/officeart/2005/8/layout/hList7"/>
    <dgm:cxn modelId="{33FB0031-5ACD-402A-AC70-D9E5DDE613E7}" type="presParOf" srcId="{91E3D51E-7AB8-6349-A1D0-02F993052AB3}" destId="{073A77BB-E8BD-4B4C-BFA2-7B530A2B3199}" srcOrd="2" destOrd="0" presId="urn:microsoft.com/office/officeart/2005/8/layout/hList7"/>
    <dgm:cxn modelId="{D4D5C653-DA31-420E-9AAA-C6CAAB33FEE0}" type="presParOf" srcId="{91E3D51E-7AB8-6349-A1D0-02F993052AB3}" destId="{CC076D56-4BB0-7246-9039-788AB439DAF0}" srcOrd="3" destOrd="0" presId="urn:microsoft.com/office/officeart/2005/8/layout/hList7"/>
    <dgm:cxn modelId="{DFB2BDF0-38F4-4FB8-B46F-C0327F542308}" type="presParOf" srcId="{0955960D-7F7D-E54C-8843-B1DBEEBFB364}" destId="{9BFD88E3-0F90-7143-8807-6B030CF54283}" srcOrd="5" destOrd="0" presId="urn:microsoft.com/office/officeart/2005/8/layout/hList7"/>
    <dgm:cxn modelId="{BC89463D-60D5-4C8C-9814-DA2D454722C0}" type="presParOf" srcId="{0955960D-7F7D-E54C-8843-B1DBEEBFB364}" destId="{190EC74F-A6B9-47E0-8460-A734374EAEF6}" srcOrd="6" destOrd="0" presId="urn:microsoft.com/office/officeart/2005/8/layout/hList7"/>
    <dgm:cxn modelId="{8127F8CF-86F4-4DBA-A326-FD70845F3351}" type="presParOf" srcId="{190EC74F-A6B9-47E0-8460-A734374EAEF6}" destId="{F5DAD847-4FCA-4318-933D-812551DFC376}" srcOrd="0" destOrd="0" presId="urn:microsoft.com/office/officeart/2005/8/layout/hList7"/>
    <dgm:cxn modelId="{8E8E154D-E53A-42F7-86BA-F9DCD4A527F1}" type="presParOf" srcId="{190EC74F-A6B9-47E0-8460-A734374EAEF6}" destId="{A9FD4637-CB97-4113-A7B3-08020E3D7B55}" srcOrd="1" destOrd="0" presId="urn:microsoft.com/office/officeart/2005/8/layout/hList7"/>
    <dgm:cxn modelId="{F3F75F80-4EEA-448E-892D-060DB3CC9954}" type="presParOf" srcId="{190EC74F-A6B9-47E0-8460-A734374EAEF6}" destId="{7CD38947-72C7-48B9-A71F-0F6CB2B63174}" srcOrd="2" destOrd="0" presId="urn:microsoft.com/office/officeart/2005/8/layout/hList7"/>
    <dgm:cxn modelId="{8BEE0948-2577-4099-B9F8-20D92F23882F}" type="presParOf" srcId="{190EC74F-A6B9-47E0-8460-A734374EAEF6}" destId="{381CC26B-CD83-4AE9-9CC2-25158E377ACF}" srcOrd="3" destOrd="0" presId="urn:microsoft.com/office/officeart/2005/8/layout/hList7"/>
    <dgm:cxn modelId="{DD2EE8B3-5B6E-4890-A1D3-7DC1400C0590}" type="presParOf" srcId="{0955960D-7F7D-E54C-8843-B1DBEEBFB364}" destId="{BA6CAA8C-18B2-49B6-99E3-A8D471A2D48F}" srcOrd="7" destOrd="0" presId="urn:microsoft.com/office/officeart/2005/8/layout/hList7"/>
    <dgm:cxn modelId="{38FD8DA6-5549-4871-A62F-837A1D57C1F3}" type="presParOf" srcId="{0955960D-7F7D-E54C-8843-B1DBEEBFB364}" destId="{CFB52331-3A90-8741-B893-154B21972CAC}" srcOrd="8" destOrd="0" presId="urn:microsoft.com/office/officeart/2005/8/layout/hList7"/>
    <dgm:cxn modelId="{56F0B30C-B502-4B74-83AC-6711796B0520}" type="presParOf" srcId="{CFB52331-3A90-8741-B893-154B21972CAC}" destId="{73C20AF0-FA1E-3C4A-AD07-551A27BE2B92}" srcOrd="0" destOrd="0" presId="urn:microsoft.com/office/officeart/2005/8/layout/hList7"/>
    <dgm:cxn modelId="{CFDD87FD-394F-43ED-AE3B-B13B8B930976}" type="presParOf" srcId="{CFB52331-3A90-8741-B893-154B21972CAC}" destId="{AF3E8B43-0466-2941-94BF-5E057B356E82}" srcOrd="1" destOrd="0" presId="urn:microsoft.com/office/officeart/2005/8/layout/hList7"/>
    <dgm:cxn modelId="{5C28994C-AA7F-444D-BADD-687895AA1303}" type="presParOf" srcId="{CFB52331-3A90-8741-B893-154B21972CAC}" destId="{D1AAA287-E1AF-9946-AA96-77AD6193B1DD}" srcOrd="2" destOrd="0" presId="urn:microsoft.com/office/officeart/2005/8/layout/hList7"/>
    <dgm:cxn modelId="{0D69C40F-5714-400D-86A1-C94978DB3C80}"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a:rPr>
            <a:t>........</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a:rPr>
            <a:t>Oct 2022</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a:rPr>
            <a:t>Title Selction</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a:rPr>
            <a:t>Nov 2022</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rtl="0">
            <a:defRPr b="1"/>
          </a:pPr>
          <a:r>
            <a:rPr lang="en-US" b="1" dirty="0">
              <a:solidFill>
                <a:schemeClr val="bg1"/>
              </a:solidFill>
              <a:latin typeface="Tenorite"/>
            </a:rPr>
            <a:t>Nov 2022</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pPr rtl="0"/>
          <a:r>
            <a:rPr lang="en-US" b="0" dirty="0">
              <a:solidFill>
                <a:schemeClr val="bg1"/>
              </a:solidFill>
              <a:latin typeface="Tenorite"/>
            </a:rPr>
            <a:t>Creation of poster for project presentation</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a:rPr>
            <a:t>…...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DA9BADD-DE40-474A-BF7E-CA681F682A44}">
      <dgm:prSet phldr="0"/>
      <dgm:spPr/>
      <dgm:t>
        <a:bodyPr/>
        <a:lstStyle/>
        <a:p>
          <a:pPr rtl="0"/>
          <a:r>
            <a:rPr lang="en-US" dirty="0">
              <a:latin typeface="Tenorite"/>
            </a:rPr>
            <a:t> Meeting with guide </a:t>
          </a:r>
          <a:endParaRPr lang="en-US" dirty="0"/>
        </a:p>
      </dgm:t>
    </dgm:pt>
    <dgm:pt modelId="{E59626F4-9374-41E0-AF0D-BC5D65B74AF5}" type="parTrans" cxnId="{E431F01D-28E3-4514-8329-F6524675E500}">
      <dgm:prSet/>
      <dgm:spPr/>
    </dgm:pt>
    <dgm:pt modelId="{2599FA37-2C5C-4FA2-A7C4-09A17C10A1AA}" type="sibTrans" cxnId="{E431F01D-28E3-4514-8329-F6524675E500}">
      <dgm:prSet/>
      <dgm:spPr/>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5"/>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4"/>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4"/>
      <dgm:spPr>
        <a:solidFill>
          <a:schemeClr val="accent2"/>
        </a:solidFill>
      </dgm:spPr>
    </dgm:pt>
    <dgm:pt modelId="{5B7FC7CF-F58D-48D5-8BCC-38D6EE87890B}" type="pres">
      <dgm:prSet presAssocID="{58FF46FB-368D-4E9C-A650-0513B8879DA8}" presName="Ellipse" presStyleLbl="fgAcc1" presStyleIdx="1" presStyleCnt="5"/>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8">
        <dgm:presLayoutVars>
          <dgm:bulletEnabled val="1"/>
        </dgm:presLayoutVars>
      </dgm:prSet>
      <dgm:spPr/>
    </dgm:pt>
    <dgm:pt modelId="{8E3FB235-DF38-476B-9A0E-B1E583D50944}" type="pres">
      <dgm:prSet presAssocID="{58FF46FB-368D-4E9C-A650-0513B8879DA8}" presName="L1TextContainer" presStyleLbl="revTx" presStyleIdx="1" presStyleCnt="8"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4"/>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1" presStyleCnt="4"/>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1" presStyleCnt="4"/>
      <dgm:spPr>
        <a:solidFill>
          <a:schemeClr val="accent2"/>
        </a:solidFill>
      </dgm:spPr>
    </dgm:pt>
    <dgm:pt modelId="{5D519322-C1DD-47AE-92C0-13575134BC76}" type="pres">
      <dgm:prSet presAssocID="{FA8F44BD-C8C7-462C-9756-1EC498E86842}" presName="Ellipse" presStyleLbl="fgAcc1" presStyleIdx="2" presStyleCnt="5"/>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2" presStyleCnt="8">
        <dgm:presLayoutVars>
          <dgm:bulletEnabled val="1"/>
        </dgm:presLayoutVars>
      </dgm:prSet>
      <dgm:spPr/>
    </dgm:pt>
    <dgm:pt modelId="{2D6C7916-1130-46A8-833B-A6278CBD2192}" type="pres">
      <dgm:prSet presAssocID="{FA8F44BD-C8C7-462C-9756-1EC498E86842}" presName="L1TextContainer" presStyleLbl="revTx" presStyleIdx="3" presStyleCnt="8"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1" presStyleCnt="4"/>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2" presStyleCnt="4"/>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2" presStyleCnt="4"/>
      <dgm:spPr>
        <a:solidFill>
          <a:schemeClr val="accent2"/>
        </a:solidFill>
      </dgm:spPr>
    </dgm:pt>
    <dgm:pt modelId="{515AAB83-BD07-4B9E-9A3B-858C0B126F9C}" type="pres">
      <dgm:prSet presAssocID="{8BAB5E6F-A65E-41DB-A296-0818B0E49F7C}" presName="Ellipse" presStyleLbl="fgAcc1" presStyleIdx="3" presStyleCnt="5"/>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4" presStyleCnt="8">
        <dgm:presLayoutVars>
          <dgm:bulletEnabled val="1"/>
        </dgm:presLayoutVars>
      </dgm:prSet>
      <dgm:spPr/>
    </dgm:pt>
    <dgm:pt modelId="{7C1E6B4A-59F7-4018-A403-E1CCAEE78BA1}" type="pres">
      <dgm:prSet presAssocID="{8BAB5E6F-A65E-41DB-A296-0818B0E49F7C}" presName="L1TextContainer" presStyleLbl="revTx" presStyleIdx="5" presStyleCnt="8"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2" presStyleCnt="4"/>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3" presStyleCnt="4"/>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3" presStyleCnt="4"/>
      <dgm:spPr>
        <a:solidFill>
          <a:schemeClr val="accent2"/>
        </a:solidFill>
      </dgm:spPr>
    </dgm:pt>
    <dgm:pt modelId="{A22B1C16-7FF0-4DBE-B32E-E43FEB1E2EAC}" type="pres">
      <dgm:prSet presAssocID="{8B9AF88A-E1F7-4D3A-905F-87228D6A8655}" presName="Ellipse" presStyleLbl="fgAcc1" presStyleIdx="4" presStyleCnt="5"/>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6" presStyleCnt="8">
        <dgm:presLayoutVars>
          <dgm:bulletEnabled val="1"/>
        </dgm:presLayoutVars>
      </dgm:prSet>
      <dgm:spPr/>
    </dgm:pt>
    <dgm:pt modelId="{3FA5D5AE-9CAE-4D19-9765-BCEE62095312}" type="pres">
      <dgm:prSet presAssocID="{8B9AF88A-E1F7-4D3A-905F-87228D6A8655}" presName="L1TextContainer" presStyleLbl="revTx" presStyleIdx="7" presStyleCnt="8"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3" presStyleCnt="4"/>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E431F01D-28E3-4514-8329-F6524675E500}" srcId="{FA8F44BD-C8C7-462C-9756-1EC498E86842}" destId="{6DA9BADD-DE40-474A-BF7E-CA681F682A44}" srcOrd="0" destOrd="0" parTransId="{E59626F4-9374-41E0-AF0D-BC5D65B74AF5}" sibTransId="{2599FA37-2C5C-4FA2-A7C4-09A17C10A1AA}"/>
    <dgm:cxn modelId="{0D51BD2E-4619-469B-B233-EBAC3D4D0BA6}" srcId="{05A24E01-5535-46B9-A9A1-A9A07E639A88}" destId="{FA8F44BD-C8C7-462C-9756-1EC498E86842}" srcOrd="1" destOrd="0" parTransId="{F47063EE-4B58-4EDE-A4F2-A4BD81B82F21}" sibTransId="{8C8A9736-03DA-4B1C-A590-10B4AD89452B}"/>
    <dgm:cxn modelId="{3D927635-C03E-4A26-B2EE-B003D4ADD085}" type="presOf" srcId="{332BC85C-1CF3-4F8F-ACB7-5B6D53744AE1}" destId="{08CB2D5A-F46A-4E0E-9575-15F31D04AAC6}" srcOrd="0" destOrd="0" presId="urn:microsoft.com/office/officeart/2017/3/layout/DropPinTimeline"/>
    <dgm:cxn modelId="{C5645B39-CB65-4A0A-B369-E455C3B827C3}" srcId="{05A24E01-5535-46B9-A9A1-A9A07E639A88}" destId="{58FF46FB-368D-4E9C-A650-0513B8879DA8}" srcOrd="0" destOrd="0" parTransId="{11DFA284-5E99-474D-BF05-364A45269DC7}" sibTransId="{CFA40740-0682-470C-AD5A-CFF53CD12BD2}"/>
    <dgm:cxn modelId="{5A265B5E-63FA-44FB-8B26-FBC38AE762A6}" type="presOf" srcId="{9A875394-CA1E-4432-AEEB-9054FCFF5E0E}" destId="{D2143A46-815A-49BF-9455-C0385022444F}" srcOrd="0" destOrd="0" presId="urn:microsoft.com/office/officeart/2017/3/layout/DropPinTimeline"/>
    <dgm:cxn modelId="{CF7E3243-0F8A-45F9-AF14-E242F38ED46C}" type="presOf" srcId="{58FF46FB-368D-4E9C-A650-0513B8879DA8}" destId="{8E3FB235-DF38-476B-9A0E-B1E583D50944}"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2" destOrd="0" parTransId="{886842C6-3EFC-4BE7-B417-415595758830}" sibTransId="{B407F4C3-8FC9-4E91-A0EC-6B33713CC9A5}"/>
    <dgm:cxn modelId="{433DC54C-121A-46F6-99B1-AD96D5FE99E4}" type="presOf" srcId="{8B9AF88A-E1F7-4D3A-905F-87228D6A8655}" destId="{3FA5D5AE-9CAE-4D19-9765-BCEE62095312}" srcOrd="0" destOrd="0" presId="urn:microsoft.com/office/officeart/2017/3/layout/DropPinTimeline"/>
    <dgm:cxn modelId="{15319551-A9EA-462E-845B-E5251E84291F}" srcId="{8B9AF88A-E1F7-4D3A-905F-87228D6A8655}" destId="{DF1ABFB3-B399-406F-91BD-DCDF9A38526B}" srcOrd="0" destOrd="0" parTransId="{78CB0E27-958C-4066-A189-8B36505E8204}" sibTransId="{70E4A1D3-514E-4327-991D-5CC9C6B41885}"/>
    <dgm:cxn modelId="{2617C475-F537-46A6-ADE1-4EB764853601}" srcId="{8BAB5E6F-A65E-41DB-A296-0818B0E49F7C}" destId="{332BC85C-1CF3-4F8F-ACB7-5B6D53744AE1}" srcOrd="0" destOrd="0" parTransId="{99F218FD-90FE-450E-A368-B3E3677E74E8}" sibTransId="{8D1CC686-B05C-4470-A959-236CC9C8BB70}"/>
    <dgm:cxn modelId="{2B2E7CA3-F7FA-4475-806D-13C3BAD48C16}" type="presOf" srcId="{8BAB5E6F-A65E-41DB-A296-0818B0E49F7C}" destId="{7C1E6B4A-59F7-4018-A403-E1CCAEE78BA1}" srcOrd="0" destOrd="0" presId="urn:microsoft.com/office/officeart/2017/3/layout/DropPinTimeline"/>
    <dgm:cxn modelId="{A1A4CACD-4F37-4405-9D48-452C715D8C24}" type="presOf" srcId="{6DA9BADD-DE40-474A-BF7E-CA681F682A44}" destId="{96DDA0FE-83E2-423C-9F13-58A61EB68487}" srcOrd="0" destOrd="0" presId="urn:microsoft.com/office/officeart/2017/3/layout/DropPinTimeline"/>
    <dgm:cxn modelId="{37B16BCF-1EEA-4A69-8A47-0D3D4BC6FC4C}" type="presOf" srcId="{DF1ABFB3-B399-406F-91BD-DCDF9A38526B}" destId="{1B55AA6D-649D-4145-93EB-08B866A4D4E5}" srcOrd="0" destOrd="0" presId="urn:microsoft.com/office/officeart/2017/3/layout/DropPinTimeline"/>
    <dgm:cxn modelId="{897797DF-B3C9-4763-8C7C-D8BB128F32CA}" type="presOf" srcId="{FA8F44BD-C8C7-462C-9756-1EC498E86842}" destId="{2D6C7916-1130-46A8-833B-A6278CBD2192}"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3" destOrd="0" parTransId="{933A8FED-7B84-4ED0-B6AA-2EE26A89B8EA}" sibTransId="{F11DD6EC-352C-4A0E-84AA-FEBE2F06BCF9}"/>
    <dgm:cxn modelId="{B3CAE119-0C3E-4001-B89F-455588DF9853}" type="presParOf" srcId="{6E9F3C9B-13CA-43A8-8836-0B2B41D07DEF}" destId="{E8AACCBB-6709-4071-B389-3BB226B3A586}" srcOrd="0" destOrd="0" presId="urn:microsoft.com/office/officeart/2017/3/layout/DropPinTimeline"/>
    <dgm:cxn modelId="{9BE61905-CF90-445F-9B7C-F8005B6A126C}" type="presParOf" srcId="{6E9F3C9B-13CA-43A8-8836-0B2B41D07DEF}" destId="{E6F74CED-5217-4282-85F1-1C12DC84731C}" srcOrd="1" destOrd="0" presId="urn:microsoft.com/office/officeart/2017/3/layout/DropPinTimeline"/>
    <dgm:cxn modelId="{5330A8BC-6219-42B0-850A-C5E96DFB0197}" type="presParOf" srcId="{E6F74CED-5217-4282-85F1-1C12DC84731C}" destId="{AC377099-4DAE-451C-ADE9-98036E2679B5}" srcOrd="0" destOrd="0" presId="urn:microsoft.com/office/officeart/2017/3/layout/DropPinTimeline"/>
    <dgm:cxn modelId="{0CDF186B-81E2-42E3-A73A-45FA98878949}" type="presParOf" srcId="{AC377099-4DAE-451C-ADE9-98036E2679B5}" destId="{B6C94ECD-6415-4250-B4AD-F67BF5BECFB8}" srcOrd="0" destOrd="0" presId="urn:microsoft.com/office/officeart/2017/3/layout/DropPinTimeline"/>
    <dgm:cxn modelId="{9002B930-F95F-45A0-8A38-242D2970875A}" type="presParOf" srcId="{AC377099-4DAE-451C-ADE9-98036E2679B5}" destId="{0E99BB09-1B86-4308-A570-3981E6DD3A06}" srcOrd="1" destOrd="0" presId="urn:microsoft.com/office/officeart/2017/3/layout/DropPinTimeline"/>
    <dgm:cxn modelId="{5373A7BC-B9C0-4CFB-BC89-7B9976772CC2}" type="presParOf" srcId="{0E99BB09-1B86-4308-A570-3981E6DD3A06}" destId="{0ED6E8D6-BD44-4400-BC14-1BC75CB979A3}" srcOrd="0" destOrd="0" presId="urn:microsoft.com/office/officeart/2017/3/layout/DropPinTimeline"/>
    <dgm:cxn modelId="{A517FCAA-1A7D-4838-AE78-FFE41BC5A29D}" type="presParOf" srcId="{0E99BB09-1B86-4308-A570-3981E6DD3A06}" destId="{5B7FC7CF-F58D-48D5-8BCC-38D6EE87890B}" srcOrd="1" destOrd="0" presId="urn:microsoft.com/office/officeart/2017/3/layout/DropPinTimeline"/>
    <dgm:cxn modelId="{96475A11-CDA8-4A09-B959-D2C5BC89969B}" type="presParOf" srcId="{AC377099-4DAE-451C-ADE9-98036E2679B5}" destId="{D2143A46-815A-49BF-9455-C0385022444F}" srcOrd="2" destOrd="0" presId="urn:microsoft.com/office/officeart/2017/3/layout/DropPinTimeline"/>
    <dgm:cxn modelId="{45B45D3C-A2D1-42F7-AC0F-D2530A759396}" type="presParOf" srcId="{AC377099-4DAE-451C-ADE9-98036E2679B5}" destId="{8E3FB235-DF38-476B-9A0E-B1E583D50944}" srcOrd="3" destOrd="0" presId="urn:microsoft.com/office/officeart/2017/3/layout/DropPinTimeline"/>
    <dgm:cxn modelId="{1A7F320C-2B61-47B6-8806-B42B5E7954F8}" type="presParOf" srcId="{AC377099-4DAE-451C-ADE9-98036E2679B5}" destId="{9AA05CE5-209F-4AD9-BE2C-2A69F76DA8F4}" srcOrd="4" destOrd="0" presId="urn:microsoft.com/office/officeart/2017/3/layout/DropPinTimeline"/>
    <dgm:cxn modelId="{66C6EFB2-F8BB-4B2E-9092-7C285AFD206E}" type="presParOf" srcId="{AC377099-4DAE-451C-ADE9-98036E2679B5}" destId="{17350C28-DA10-4F3B-9FA2-0FE7C12A4ABE}" srcOrd="5" destOrd="0" presId="urn:microsoft.com/office/officeart/2017/3/layout/DropPinTimeline"/>
    <dgm:cxn modelId="{4A1439FB-56E3-4BEE-A407-32004A7274F1}" type="presParOf" srcId="{E6F74CED-5217-4282-85F1-1C12DC84731C}" destId="{6DA7B85E-9DC6-4F3B-A2BF-09CDEEDB43BC}" srcOrd="1" destOrd="0" presId="urn:microsoft.com/office/officeart/2017/3/layout/DropPinTimeline"/>
    <dgm:cxn modelId="{2D7C4C3B-FCE9-4683-88B6-DD359125DE34}" type="presParOf" srcId="{E6F74CED-5217-4282-85F1-1C12DC84731C}" destId="{D512C7F9-87A6-4BA9-AFAC-03FF1578D945}" srcOrd="2" destOrd="0" presId="urn:microsoft.com/office/officeart/2017/3/layout/DropPinTimeline"/>
    <dgm:cxn modelId="{E74EBDF5-A69E-4911-B404-DF6CA122E17D}" type="presParOf" srcId="{D512C7F9-87A6-4BA9-AFAC-03FF1578D945}" destId="{152AD014-AFD0-4700-A468-4D562874339A}" srcOrd="0" destOrd="0" presId="urn:microsoft.com/office/officeart/2017/3/layout/DropPinTimeline"/>
    <dgm:cxn modelId="{2B33329D-24D4-4357-8BC6-3E007D855EE9}" type="presParOf" srcId="{D512C7F9-87A6-4BA9-AFAC-03FF1578D945}" destId="{6CE2C4D8-4380-442D-A6C2-0B468BF3C74C}" srcOrd="1" destOrd="0" presId="urn:microsoft.com/office/officeart/2017/3/layout/DropPinTimeline"/>
    <dgm:cxn modelId="{FFCA6421-8C15-4EB9-B474-3291BF9CED1E}" type="presParOf" srcId="{6CE2C4D8-4380-442D-A6C2-0B468BF3C74C}" destId="{72C82E90-F103-439C-8371-CFFB0927B9DE}" srcOrd="0" destOrd="0" presId="urn:microsoft.com/office/officeart/2017/3/layout/DropPinTimeline"/>
    <dgm:cxn modelId="{087E52AD-91D4-4AF7-984F-88C470A8D964}" type="presParOf" srcId="{6CE2C4D8-4380-442D-A6C2-0B468BF3C74C}" destId="{5D519322-C1DD-47AE-92C0-13575134BC76}" srcOrd="1" destOrd="0" presId="urn:microsoft.com/office/officeart/2017/3/layout/DropPinTimeline"/>
    <dgm:cxn modelId="{81AB3001-2BDE-44FA-B2AE-2F408D24E284}" type="presParOf" srcId="{D512C7F9-87A6-4BA9-AFAC-03FF1578D945}" destId="{96DDA0FE-83E2-423C-9F13-58A61EB68487}" srcOrd="2" destOrd="0" presId="urn:microsoft.com/office/officeart/2017/3/layout/DropPinTimeline"/>
    <dgm:cxn modelId="{8729DB6D-6741-4014-971E-B00E159403BB}" type="presParOf" srcId="{D512C7F9-87A6-4BA9-AFAC-03FF1578D945}" destId="{2D6C7916-1130-46A8-833B-A6278CBD2192}" srcOrd="3" destOrd="0" presId="urn:microsoft.com/office/officeart/2017/3/layout/DropPinTimeline"/>
    <dgm:cxn modelId="{16C8D170-9B0F-4A4A-A40B-35FF059A1AA9}" type="presParOf" srcId="{D512C7F9-87A6-4BA9-AFAC-03FF1578D945}" destId="{4D953791-5C2F-4A75-A8F4-6ED7EAB5E015}" srcOrd="4" destOrd="0" presId="urn:microsoft.com/office/officeart/2017/3/layout/DropPinTimeline"/>
    <dgm:cxn modelId="{9A5C6454-1094-41DE-BE7D-8A0B1F49B57F}" type="presParOf" srcId="{D512C7F9-87A6-4BA9-AFAC-03FF1578D945}" destId="{22A72E40-4DCC-4F48-AADD-29738FD37A2C}" srcOrd="5" destOrd="0" presId="urn:microsoft.com/office/officeart/2017/3/layout/DropPinTimeline"/>
    <dgm:cxn modelId="{AD2C4437-0527-4D82-8165-91F913F619C4}" type="presParOf" srcId="{E6F74CED-5217-4282-85F1-1C12DC84731C}" destId="{E168BB9F-20D9-474F-9E39-4872B40634C6}" srcOrd="3" destOrd="0" presId="urn:microsoft.com/office/officeart/2017/3/layout/DropPinTimeline"/>
    <dgm:cxn modelId="{DC9CC55F-9DC7-4743-AD8D-762B50B4001F}" type="presParOf" srcId="{E6F74CED-5217-4282-85F1-1C12DC84731C}" destId="{A62622B1-7EF4-49B6-9AC7-B54F0E2A0C74}" srcOrd="4" destOrd="0" presId="urn:microsoft.com/office/officeart/2017/3/layout/DropPinTimeline"/>
    <dgm:cxn modelId="{F09F5178-5DC9-4944-B018-82DCD6E28AEB}" type="presParOf" srcId="{A62622B1-7EF4-49B6-9AC7-B54F0E2A0C74}" destId="{14282312-87CB-41BB-A02D-C594BBEF33C7}" srcOrd="0" destOrd="0" presId="urn:microsoft.com/office/officeart/2017/3/layout/DropPinTimeline"/>
    <dgm:cxn modelId="{1DF44210-0EB7-4774-A61A-92CA9644B5F7}" type="presParOf" srcId="{A62622B1-7EF4-49B6-9AC7-B54F0E2A0C74}" destId="{D554C1A5-AF8E-41FC-A779-25BD6B11F91F}" srcOrd="1" destOrd="0" presId="urn:microsoft.com/office/officeart/2017/3/layout/DropPinTimeline"/>
    <dgm:cxn modelId="{B8710AC9-3442-4A0F-B5DA-E18B513F22C7}" type="presParOf" srcId="{D554C1A5-AF8E-41FC-A779-25BD6B11F91F}" destId="{17331DD9-74CF-4A3A-86BA-F4B9DBEAB944}" srcOrd="0" destOrd="0" presId="urn:microsoft.com/office/officeart/2017/3/layout/DropPinTimeline"/>
    <dgm:cxn modelId="{D3EEFF78-80D6-4218-A90A-A784A72EE8B3}" type="presParOf" srcId="{D554C1A5-AF8E-41FC-A779-25BD6B11F91F}" destId="{515AAB83-BD07-4B9E-9A3B-858C0B126F9C}" srcOrd="1" destOrd="0" presId="urn:microsoft.com/office/officeart/2017/3/layout/DropPinTimeline"/>
    <dgm:cxn modelId="{86BB75E8-D703-44CA-9898-7AF4FE521F91}" type="presParOf" srcId="{A62622B1-7EF4-49B6-9AC7-B54F0E2A0C74}" destId="{08CB2D5A-F46A-4E0E-9575-15F31D04AAC6}" srcOrd="2" destOrd="0" presId="urn:microsoft.com/office/officeart/2017/3/layout/DropPinTimeline"/>
    <dgm:cxn modelId="{A32EED67-09DD-46C9-B060-51D22C6ADAF6}" type="presParOf" srcId="{A62622B1-7EF4-49B6-9AC7-B54F0E2A0C74}" destId="{7C1E6B4A-59F7-4018-A403-E1CCAEE78BA1}" srcOrd="3" destOrd="0" presId="urn:microsoft.com/office/officeart/2017/3/layout/DropPinTimeline"/>
    <dgm:cxn modelId="{A6304FE9-74F1-4127-9B75-1B740A56C793}" type="presParOf" srcId="{A62622B1-7EF4-49B6-9AC7-B54F0E2A0C74}" destId="{A03C5372-D306-43AC-B406-6F8183849431}" srcOrd="4" destOrd="0" presId="urn:microsoft.com/office/officeart/2017/3/layout/DropPinTimeline"/>
    <dgm:cxn modelId="{A60D8DC2-DA9F-400F-BB74-1B9230C71C49}" type="presParOf" srcId="{A62622B1-7EF4-49B6-9AC7-B54F0E2A0C74}" destId="{90926F0B-05E0-48AF-9C69-5C494731F877}" srcOrd="5" destOrd="0" presId="urn:microsoft.com/office/officeart/2017/3/layout/DropPinTimeline"/>
    <dgm:cxn modelId="{43A05A37-C802-427C-88A7-17B5088994C8}" type="presParOf" srcId="{E6F74CED-5217-4282-85F1-1C12DC84731C}" destId="{9EA695E3-93D5-405B-8AF6-0B8537A964FD}" srcOrd="5" destOrd="0" presId="urn:microsoft.com/office/officeart/2017/3/layout/DropPinTimeline"/>
    <dgm:cxn modelId="{DB6B84FA-4AD7-4D44-BBF0-8B3574E4AFFB}" type="presParOf" srcId="{E6F74CED-5217-4282-85F1-1C12DC84731C}" destId="{05956D37-804F-419D-9E8C-30D41D06DC3E}" srcOrd="6" destOrd="0" presId="urn:microsoft.com/office/officeart/2017/3/layout/DropPinTimeline"/>
    <dgm:cxn modelId="{6D5204B2-9874-4A8E-98C7-9F2EA4A95F4C}" type="presParOf" srcId="{05956D37-804F-419D-9E8C-30D41D06DC3E}" destId="{58B7B786-A0AD-4662-8D54-C5C572D2C32C}" srcOrd="0" destOrd="0" presId="urn:microsoft.com/office/officeart/2017/3/layout/DropPinTimeline"/>
    <dgm:cxn modelId="{BE6480AE-F24C-4447-BD70-7E9C1D54D02A}" type="presParOf" srcId="{05956D37-804F-419D-9E8C-30D41D06DC3E}" destId="{E4704426-333D-4092-A035-BBC55DB8579D}" srcOrd="1" destOrd="0" presId="urn:microsoft.com/office/officeart/2017/3/layout/DropPinTimeline"/>
    <dgm:cxn modelId="{C8D22260-9826-4DA3-BE83-C3F270E2EA1F}" type="presParOf" srcId="{E4704426-333D-4092-A035-BBC55DB8579D}" destId="{A55439AF-6893-479D-8B57-31FBC13C553F}" srcOrd="0" destOrd="0" presId="urn:microsoft.com/office/officeart/2017/3/layout/DropPinTimeline"/>
    <dgm:cxn modelId="{14A3795E-5A39-456E-A1B7-BF12455754C4}" type="presParOf" srcId="{E4704426-333D-4092-A035-BBC55DB8579D}" destId="{A22B1C16-7FF0-4DBE-B32E-E43FEB1E2EAC}" srcOrd="1" destOrd="0" presId="urn:microsoft.com/office/officeart/2017/3/layout/DropPinTimeline"/>
    <dgm:cxn modelId="{331E0B52-A1C7-4C32-B567-ED77E629382B}" type="presParOf" srcId="{05956D37-804F-419D-9E8C-30D41D06DC3E}" destId="{1B55AA6D-649D-4145-93EB-08B866A4D4E5}" srcOrd="2" destOrd="0" presId="urn:microsoft.com/office/officeart/2017/3/layout/DropPinTimeline"/>
    <dgm:cxn modelId="{58D943B8-8848-4F54-9FB6-A783B0BC52B2}" type="presParOf" srcId="{05956D37-804F-419D-9E8C-30D41D06DC3E}" destId="{3FA5D5AE-9CAE-4D19-9765-BCEE62095312}" srcOrd="3" destOrd="0" presId="urn:microsoft.com/office/officeart/2017/3/layout/DropPinTimeline"/>
    <dgm:cxn modelId="{FDF32E39-F0F2-452D-A0E5-D8336897A6BC}" type="presParOf" srcId="{05956D37-804F-419D-9E8C-30D41D06DC3E}" destId="{FE6CA7EB-68EC-4E76-9051-08C4CF370101}" srcOrd="4" destOrd="0" presId="urn:microsoft.com/office/officeart/2017/3/layout/DropPinTimeline"/>
    <dgm:cxn modelId="{161666CA-F4D6-4E4F-B3D6-BEE9679935E6}"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Tenorite"/>
            </a:rPr>
            <a:t>Data Base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D49F69-6CCD-43E5-A750-54F982B5389C}">
      <dsp:nvSpPr>
        <dsp:cNvPr id="0" name=""/>
        <dsp:cNvSpPr/>
      </dsp:nvSpPr>
      <dsp:spPr>
        <a:xfrm>
          <a:off x="1949229" y="0"/>
          <a:ext cx="1892456" cy="3940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l" defTabSz="1600200" rtl="0">
            <a:lnSpc>
              <a:spcPct val="90000"/>
            </a:lnSpc>
            <a:spcBef>
              <a:spcPct val="0"/>
            </a:spcBef>
            <a:spcAft>
              <a:spcPct val="35000"/>
            </a:spcAft>
            <a:buNone/>
          </a:pPr>
          <a:r>
            <a:rPr lang="en-US" sz="3600" u="none" kern="1200" dirty="0">
              <a:latin typeface="Tenorite"/>
            </a:rPr>
            <a:t>Xml </a:t>
          </a:r>
          <a:r>
            <a:rPr lang="en-US" sz="3600" i="1" u="none" kern="1200" dirty="0">
              <a:latin typeface="Tenorite"/>
            </a:rPr>
            <a:t>validation</a:t>
          </a:r>
          <a:endParaRPr lang="en-US" sz="3600" i="1" u="none" kern="1200" dirty="0"/>
        </a:p>
        <a:p>
          <a:pPr marL="0" lvl="1" indent="-114300" algn="ctr" defTabSz="622300">
            <a:lnSpc>
              <a:spcPct val="90000"/>
            </a:lnSpc>
            <a:spcBef>
              <a:spcPct val="0"/>
            </a:spcBef>
            <a:spcAft>
              <a:spcPct val="15000"/>
            </a:spcAft>
            <a:buNone/>
          </a:pPr>
          <a:r>
            <a:rPr lang="en-US" sz="1400" b="1" kern="1200" dirty="0">
              <a:solidFill>
                <a:srgbClr val="FF0000"/>
              </a:solidFill>
              <a:latin typeface="Sitka Text"/>
            </a:rPr>
            <a:t>Xstl</a:t>
          </a:r>
        </a:p>
      </dsp:txBody>
      <dsp:txXfrm>
        <a:off x="1949229" y="1576348"/>
        <a:ext cx="1892456" cy="1576348"/>
      </dsp:txXfrm>
    </dsp:sp>
    <dsp:sp modelId="{20575183-6F73-4132-936A-FC5AD9090176}">
      <dsp:nvSpPr>
        <dsp:cNvPr id="0" name=""/>
        <dsp:cNvSpPr/>
      </dsp:nvSpPr>
      <dsp:spPr>
        <a:xfrm>
          <a:off x="2239302" y="236452"/>
          <a:ext cx="1312309" cy="1312309"/>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Tenorite"/>
            </a:rPr>
            <a:t>Xml-RSS Enable</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5DAD847-4FCA-4318-933D-812551DFC376}">
      <dsp:nvSpPr>
        <dsp:cNvPr id="0" name=""/>
        <dsp:cNvSpPr/>
      </dsp:nvSpPr>
      <dsp:spPr>
        <a:xfrm>
          <a:off x="5847689" y="0"/>
          <a:ext cx="1892456" cy="3940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kern="1200" dirty="0">
              <a:latin typeface="Tenorite"/>
            </a:rPr>
            <a:t>RSS  format</a:t>
          </a:r>
          <a:endParaRPr lang="en-US" sz="2300" kern="1200" dirty="0"/>
        </a:p>
      </dsp:txBody>
      <dsp:txXfrm>
        <a:off x="5847689" y="1576348"/>
        <a:ext cx="1892456" cy="1576348"/>
      </dsp:txXfrm>
    </dsp:sp>
    <dsp:sp modelId="{381CC26B-CD83-4AE9-9CC2-25158E377ACF}">
      <dsp:nvSpPr>
        <dsp:cNvPr id="0" name=""/>
        <dsp:cNvSpPr/>
      </dsp:nvSpPr>
      <dsp:spPr>
        <a:xfrm>
          <a:off x="6137762" y="236452"/>
          <a:ext cx="1312309" cy="1312309"/>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enorite"/>
            </a:rPr>
            <a:t>Feed</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8283"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3927"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93905" y="890053"/>
          <a:ext cx="2785109"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a:rPr>
            <a:t>Title Selction</a:t>
          </a:r>
        </a:p>
      </dsp:txBody>
      <dsp:txXfrm>
        <a:off x="693905" y="890053"/>
        <a:ext cx="2785109" cy="1291450"/>
      </dsp:txXfrm>
    </dsp:sp>
    <dsp:sp modelId="{8E3FB235-DF38-476B-9A0E-B1E583D50944}">
      <dsp:nvSpPr>
        <dsp:cNvPr id="0" name=""/>
        <dsp:cNvSpPr/>
      </dsp:nvSpPr>
      <dsp:spPr>
        <a:xfrm>
          <a:off x="693905" y="436300"/>
          <a:ext cx="2785109"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a:rPr>
            <a:t>Oct 2022</a:t>
          </a:r>
        </a:p>
      </dsp:txBody>
      <dsp:txXfrm>
        <a:off x="693905" y="436300"/>
        <a:ext cx="2785109" cy="453752"/>
      </dsp:txXfrm>
    </dsp:sp>
    <dsp:sp modelId="{9AA05CE5-209F-4AD9-BE2C-2A69F76DA8F4}">
      <dsp:nvSpPr>
        <dsp:cNvPr id="0" name=""/>
        <dsp:cNvSpPr/>
      </dsp:nvSpPr>
      <dsp:spPr>
        <a:xfrm>
          <a:off x="228709"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871"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18900000">
          <a:off x="2033192"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068836"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2657823" y="2181504"/>
          <a:ext cx="2773527"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rtl="0">
            <a:lnSpc>
              <a:spcPct val="90000"/>
            </a:lnSpc>
            <a:spcBef>
              <a:spcPct val="0"/>
            </a:spcBef>
            <a:spcAft>
              <a:spcPct val="35000"/>
            </a:spcAft>
            <a:buNone/>
          </a:pPr>
          <a:r>
            <a:rPr lang="en-US" sz="1300" kern="1200" dirty="0">
              <a:latin typeface="Tenorite"/>
            </a:rPr>
            <a:t> Meeting with guide </a:t>
          </a:r>
          <a:endParaRPr lang="en-US" sz="1300" kern="1200" dirty="0"/>
        </a:p>
      </dsp:txBody>
      <dsp:txXfrm>
        <a:off x="2657823" y="2181504"/>
        <a:ext cx="2773527" cy="1291450"/>
      </dsp:txXfrm>
    </dsp:sp>
    <dsp:sp modelId="{2D6C7916-1130-46A8-833B-A6278CBD2192}">
      <dsp:nvSpPr>
        <dsp:cNvPr id="0" name=""/>
        <dsp:cNvSpPr/>
      </dsp:nvSpPr>
      <dsp:spPr>
        <a:xfrm>
          <a:off x="2657823" y="3472954"/>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a:rPr>
            <a:t>Nov 2022</a:t>
          </a:r>
        </a:p>
      </dsp:txBody>
      <dsp:txXfrm>
        <a:off x="2657823" y="3472954"/>
        <a:ext cx="2773527" cy="453752"/>
      </dsp:txXfrm>
    </dsp:sp>
    <dsp:sp modelId="{4D953791-5C2F-4A75-A8F4-6ED7EAB5E015}">
      <dsp:nvSpPr>
        <dsp:cNvPr id="0" name=""/>
        <dsp:cNvSpPr/>
      </dsp:nvSpPr>
      <dsp:spPr>
        <a:xfrm>
          <a:off x="2193618"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15183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8100000">
          <a:off x="3981758"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017402"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4606389" y="890053"/>
          <a:ext cx="2773527"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rtl="0">
            <a:lnSpc>
              <a:spcPct val="90000"/>
            </a:lnSpc>
            <a:spcBef>
              <a:spcPct val="0"/>
            </a:spcBef>
            <a:spcAft>
              <a:spcPct val="35000"/>
            </a:spcAft>
            <a:buNone/>
          </a:pPr>
          <a:r>
            <a:rPr lang="en-US" sz="1300" b="0" kern="1200" dirty="0">
              <a:solidFill>
                <a:schemeClr val="bg1"/>
              </a:solidFill>
              <a:latin typeface="Tenorite"/>
            </a:rPr>
            <a:t>Creation of poster for project presentation</a:t>
          </a:r>
        </a:p>
      </dsp:txBody>
      <dsp:txXfrm>
        <a:off x="4606389" y="890053"/>
        <a:ext cx="2773527" cy="1291450"/>
      </dsp:txXfrm>
    </dsp:sp>
    <dsp:sp modelId="{7C1E6B4A-59F7-4018-A403-E1CCAEE78BA1}">
      <dsp:nvSpPr>
        <dsp:cNvPr id="0" name=""/>
        <dsp:cNvSpPr/>
      </dsp:nvSpPr>
      <dsp:spPr>
        <a:xfrm>
          <a:off x="4606389" y="436300"/>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rtl="0">
            <a:lnSpc>
              <a:spcPct val="90000"/>
            </a:lnSpc>
            <a:spcBef>
              <a:spcPct val="0"/>
            </a:spcBef>
            <a:spcAft>
              <a:spcPct val="35000"/>
            </a:spcAft>
            <a:buNone/>
            <a:defRPr b="1"/>
          </a:pPr>
          <a:r>
            <a:rPr lang="en-US" sz="1700" b="1" kern="1200" dirty="0">
              <a:solidFill>
                <a:schemeClr val="bg1"/>
              </a:solidFill>
              <a:latin typeface="Tenorite"/>
            </a:rPr>
            <a:t>Nov 2022</a:t>
          </a:r>
        </a:p>
      </dsp:txBody>
      <dsp:txXfrm>
        <a:off x="4606389" y="436300"/>
        <a:ext cx="2773527" cy="453752"/>
      </dsp:txXfrm>
    </dsp:sp>
    <dsp:sp modelId="{A03C5372-D306-43AC-B406-6F8183849431}">
      <dsp:nvSpPr>
        <dsp:cNvPr id="0" name=""/>
        <dsp:cNvSpPr/>
      </dsp:nvSpPr>
      <dsp:spPr>
        <a:xfrm>
          <a:off x="4142184"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100403"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18900000">
          <a:off x="5930324"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5965968"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6554955" y="2181504"/>
          <a:ext cx="2773527"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a:rPr>
            <a:t>........</a:t>
          </a:r>
          <a:endParaRPr lang="en-US" sz="1300" b="1" kern="1200" dirty="0">
            <a:solidFill>
              <a:schemeClr val="bg1"/>
            </a:solidFill>
            <a:latin typeface="Tenorite" pitchFamily="2" charset="0"/>
          </a:endParaRPr>
        </a:p>
      </dsp:txBody>
      <dsp:txXfrm>
        <a:off x="6554955" y="2181504"/>
        <a:ext cx="2773527" cy="1291450"/>
      </dsp:txXfrm>
    </dsp:sp>
    <dsp:sp modelId="{3FA5D5AE-9CAE-4D19-9765-BCEE62095312}">
      <dsp:nvSpPr>
        <dsp:cNvPr id="0" name=""/>
        <dsp:cNvSpPr/>
      </dsp:nvSpPr>
      <dsp:spPr>
        <a:xfrm>
          <a:off x="6554955" y="3472954"/>
          <a:ext cx="277352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a:rPr>
            <a:t>…... 20XX</a:t>
          </a:r>
        </a:p>
      </dsp:txBody>
      <dsp:txXfrm>
        <a:off x="6554955" y="3472954"/>
        <a:ext cx="2773527" cy="453752"/>
      </dsp:txXfrm>
    </dsp:sp>
    <dsp:sp modelId="{FE6CA7EB-68EC-4E76-9051-08C4CF370101}">
      <dsp:nvSpPr>
        <dsp:cNvPr id="0" name=""/>
        <dsp:cNvSpPr/>
      </dsp:nvSpPr>
      <dsp:spPr>
        <a:xfrm>
          <a:off x="6090750"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04896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1711864"/>
          </a:xfrm>
        </p:spPr>
        <p:txBody>
          <a:bodyPr/>
          <a:lstStyle/>
          <a:p>
            <a:r>
              <a:rPr lang="en-US" dirty="0"/>
              <a:t>Project : XML Validation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098831"/>
            <a:ext cx="9500507" cy="1309882"/>
          </a:xfrm>
        </p:spPr>
        <p:txBody>
          <a:bodyPr vert="horz" lIns="91440" tIns="45720" rIns="91440" bIns="45720" rtlCol="0" anchor="t">
            <a:noAutofit/>
          </a:bodyPr>
          <a:lstStyle/>
          <a:p>
            <a:r>
              <a:rPr lang="en-US" dirty="0"/>
              <a:t>Team member: Monika Sharma , Rajveer Mishra ,Raj Aryan</a:t>
            </a:r>
          </a:p>
          <a:p>
            <a:r>
              <a:rPr lang="en-US" dirty="0"/>
              <a:t>Guide: Anurag Sir..</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A8EC-E531-65BB-F855-6CBE9AEA65F8}"/>
              </a:ext>
            </a:extLst>
          </p:cNvPr>
          <p:cNvSpPr>
            <a:spLocks noGrp="1"/>
          </p:cNvSpPr>
          <p:nvPr>
            <p:ph type="title"/>
          </p:nvPr>
        </p:nvSpPr>
        <p:spPr/>
        <p:txBody>
          <a:bodyPr/>
          <a:lstStyle/>
          <a:p>
            <a:r>
              <a:rPr lang="en-US" dirty="0"/>
              <a:t>What is XSLT?</a:t>
            </a:r>
          </a:p>
        </p:txBody>
      </p:sp>
      <p:sp>
        <p:nvSpPr>
          <p:cNvPr id="3" name="Text Placeholder 2">
            <a:extLst>
              <a:ext uri="{FF2B5EF4-FFF2-40B4-BE49-F238E27FC236}">
                <a16:creationId xmlns:a16="http://schemas.microsoft.com/office/drawing/2014/main" id="{AC76D4A7-9DD3-0AC7-C672-1FFE1F0DE3BA}"/>
              </a:ext>
            </a:extLst>
          </p:cNvPr>
          <p:cNvSpPr>
            <a:spLocks noGrp="1"/>
          </p:cNvSpPr>
          <p:nvPr>
            <p:ph idx="1"/>
          </p:nvPr>
        </p:nvSpPr>
        <p:spPr/>
        <p:txBody>
          <a:bodyPr vert="horz" lIns="91440" tIns="45720" rIns="91440" bIns="45720" rtlCol="0" anchor="t">
            <a:noAutofit/>
          </a:bodyPr>
          <a:lstStyle/>
          <a:p>
            <a:pPr algn="just"/>
            <a:r>
              <a:rPr lang="en-US" dirty="0">
                <a:ea typeface="+mn-lt"/>
                <a:cs typeface="+mn-lt"/>
              </a:rPr>
              <a:t>Before XSLT, first we should learn about XSL. XSL stands for </a:t>
            </a:r>
            <a:r>
              <a:rPr lang="en-US" dirty="0" err="1">
                <a:ea typeface="+mn-lt"/>
                <a:cs typeface="+mn-lt"/>
              </a:rPr>
              <a:t>EXtensible</a:t>
            </a:r>
            <a:r>
              <a:rPr lang="en-US" dirty="0">
                <a:ea typeface="+mn-lt"/>
                <a:cs typeface="+mn-lt"/>
              </a:rPr>
              <a:t> Stylesheet Language. It is a styling language for XML just like CSS is a styling language for HTML.</a:t>
            </a:r>
            <a:endParaRPr lang="en-US" dirty="0"/>
          </a:p>
          <a:p>
            <a:pPr algn="just"/>
            <a:r>
              <a:rPr lang="en-US" dirty="0">
                <a:ea typeface="+mn-lt"/>
                <a:cs typeface="+mn-lt"/>
              </a:rPr>
              <a:t>XSLT stands for XSL Transformation. It is used to transform XML documents into other formats (like transforming XML into HTML).</a:t>
            </a:r>
            <a:endParaRPr lang="en-US" dirty="0"/>
          </a:p>
          <a:p>
            <a:endParaRPr lang="en-US" dirty="0"/>
          </a:p>
        </p:txBody>
      </p:sp>
      <p:sp>
        <p:nvSpPr>
          <p:cNvPr id="4" name="Footer Placeholder 3">
            <a:extLst>
              <a:ext uri="{FF2B5EF4-FFF2-40B4-BE49-F238E27FC236}">
                <a16:creationId xmlns:a16="http://schemas.microsoft.com/office/drawing/2014/main" id="{9F75450C-F3FF-C89A-22A4-1987896D65F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939738A-9EC5-4545-26F5-E47820768654}"/>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3389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6F0633-7A36-2C0E-AB2A-3A9C107D1EBB}"/>
              </a:ext>
            </a:extLst>
          </p:cNvPr>
          <p:cNvSpPr>
            <a:spLocks noGrp="1"/>
          </p:cNvSpPr>
          <p:nvPr>
            <p:ph idx="1"/>
          </p:nvPr>
        </p:nvSpPr>
        <p:spPr>
          <a:xfrm>
            <a:off x="405493" y="896034"/>
            <a:ext cx="10569936" cy="4488248"/>
          </a:xfrm>
        </p:spPr>
        <p:txBody>
          <a:bodyPr vert="horz" lIns="91440" tIns="45720" rIns="91440" bIns="45720" rtlCol="0" anchor="t">
            <a:noAutofit/>
          </a:bodyPr>
          <a:lstStyle/>
          <a:p>
            <a:pPr>
              <a:lnSpc>
                <a:spcPct val="90000"/>
              </a:lnSpc>
            </a:pPr>
            <a:r>
              <a:rPr lang="en-US" sz="2400" b="1" dirty="0">
                <a:solidFill>
                  <a:schemeClr val="tx1"/>
                </a:solidFill>
                <a:ea typeface="+mn-lt"/>
                <a:cs typeface="+mn-lt"/>
              </a:rPr>
              <a:t>RSS Generator</a:t>
            </a:r>
          </a:p>
          <a:p>
            <a:pPr>
              <a:lnSpc>
                <a:spcPct val="90000"/>
              </a:lnSpc>
            </a:pPr>
            <a:r>
              <a:rPr lang="en-US" sz="2400" dirty="0">
                <a:ea typeface="+mn-lt"/>
                <a:cs typeface="+mn-lt"/>
              </a:rPr>
              <a:t>First of all it's an online RSS feed generator.</a:t>
            </a:r>
            <a:br>
              <a:rPr lang="en-US" sz="2400" dirty="0">
                <a:ea typeface="+mn-lt"/>
                <a:cs typeface="+mn-lt"/>
              </a:rPr>
            </a:br>
            <a:r>
              <a:rPr lang="en-US" sz="2400" dirty="0">
                <a:ea typeface="+mn-lt"/>
                <a:cs typeface="+mn-lt"/>
              </a:rPr>
              <a:t>This service allows you to create RSS feed out of almost any web page. Your only task is to provide us with target URL and point on desired blocks in our visual RSS builder.</a:t>
            </a:r>
            <a:br>
              <a:rPr lang="en-US" sz="2400" dirty="0">
                <a:ea typeface="+mn-lt"/>
                <a:cs typeface="+mn-lt"/>
              </a:rPr>
            </a:br>
            <a:r>
              <a:rPr lang="en-US" sz="2400" dirty="0">
                <a:ea typeface="+mn-lt"/>
                <a:cs typeface="+mn-lt"/>
              </a:rPr>
              <a:t>The rest is our job. And you get your feed in seconds</a:t>
            </a:r>
          </a:p>
          <a:p>
            <a:pPr>
              <a:lnSpc>
                <a:spcPct val="90000"/>
              </a:lnSpc>
            </a:pPr>
            <a:r>
              <a:rPr lang="en-US" sz="2400" b="1" dirty="0">
                <a:solidFill>
                  <a:schemeClr val="tx1"/>
                </a:solidFill>
                <a:ea typeface="+mn-lt"/>
                <a:cs typeface="+mn-lt"/>
              </a:rPr>
              <a:t>Auto updated RSS</a:t>
            </a:r>
          </a:p>
          <a:p>
            <a:pPr>
              <a:lnSpc>
                <a:spcPct val="90000"/>
              </a:lnSpc>
            </a:pPr>
            <a:r>
              <a:rPr lang="en-US" sz="2400" dirty="0">
                <a:ea typeface="+mn-lt"/>
                <a:cs typeface="+mn-lt"/>
              </a:rPr>
              <a:t>Once you've created your RSS feed it starts updating automatically.</a:t>
            </a:r>
            <a:br>
              <a:rPr lang="en-US" sz="2400" dirty="0">
                <a:ea typeface="+mn-lt"/>
                <a:cs typeface="+mn-lt"/>
              </a:rPr>
            </a:br>
            <a:r>
              <a:rPr lang="en-US" sz="2400" dirty="0">
                <a:ea typeface="+mn-lt"/>
                <a:cs typeface="+mn-lt"/>
              </a:rPr>
              <a:t>All RSS feed content is updated each time there is something new in target web page. No need to generate RSS each time to refresh it.</a:t>
            </a:r>
            <a:br>
              <a:rPr lang="en-US" sz="2400" dirty="0">
                <a:ea typeface="+mn-lt"/>
                <a:cs typeface="+mn-lt"/>
              </a:rPr>
            </a:br>
            <a:r>
              <a:rPr lang="en-US" sz="2400" dirty="0">
                <a:ea typeface="+mn-lt"/>
                <a:cs typeface="+mn-lt"/>
              </a:rPr>
              <a:t>We are constantly monitoring each of your RSS feeds sources</a:t>
            </a:r>
          </a:p>
          <a:p>
            <a:endParaRPr lang="en-US" sz="2400" dirty="0"/>
          </a:p>
        </p:txBody>
      </p:sp>
      <p:sp>
        <p:nvSpPr>
          <p:cNvPr id="4" name="Footer Placeholder 3">
            <a:extLst>
              <a:ext uri="{FF2B5EF4-FFF2-40B4-BE49-F238E27FC236}">
                <a16:creationId xmlns:a16="http://schemas.microsoft.com/office/drawing/2014/main" id="{00EF0B24-21EE-727B-9FDD-CEE4176CB580}"/>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69B9607-80C2-C662-266F-2FC2D073D1B6}"/>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86753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720131-16D7-B83B-6CE5-4B596E499BB7}"/>
              </a:ext>
            </a:extLst>
          </p:cNvPr>
          <p:cNvSpPr>
            <a:spLocks noGrp="1"/>
          </p:cNvSpPr>
          <p:nvPr>
            <p:ph idx="1"/>
          </p:nvPr>
        </p:nvSpPr>
        <p:spPr>
          <a:xfrm>
            <a:off x="1167493" y="745411"/>
            <a:ext cx="9465477" cy="4611405"/>
          </a:xfrm>
        </p:spPr>
        <p:txBody>
          <a:bodyPr vert="horz" lIns="91440" tIns="45720" rIns="91440" bIns="45720" rtlCol="0" anchor="t">
            <a:noAutofit/>
          </a:bodyPr>
          <a:lstStyle/>
          <a:p>
            <a:r>
              <a:rPr lang="en-US" sz="2400" b="1" dirty="0">
                <a:solidFill>
                  <a:schemeClr val="tx1"/>
                </a:solidFill>
              </a:rPr>
              <a:t>Feed provider</a:t>
            </a:r>
          </a:p>
          <a:p>
            <a:r>
              <a:rPr lang="en-US" sz="2400" dirty="0">
                <a:ea typeface="+mn-lt"/>
                <a:cs typeface="+mn-lt"/>
              </a:rPr>
              <a:t>We store your RSS feed in your account on our cloud servers.</a:t>
            </a:r>
            <a:br>
              <a:rPr lang="en-US" sz="2400" dirty="0">
                <a:ea typeface="+mn-lt"/>
                <a:cs typeface="+mn-lt"/>
              </a:rPr>
            </a:br>
            <a:r>
              <a:rPr lang="en-US" sz="2400" dirty="0">
                <a:ea typeface="+mn-lt"/>
                <a:cs typeface="+mn-lt"/>
              </a:rPr>
              <a:t>We generate a unique URL for each feed you've created.</a:t>
            </a:r>
            <a:br>
              <a:rPr lang="en-US" sz="2400" dirty="0">
                <a:ea typeface="+mn-lt"/>
                <a:cs typeface="+mn-lt"/>
              </a:rPr>
            </a:br>
            <a:r>
              <a:rPr lang="en-US" sz="2400" dirty="0">
                <a:ea typeface="+mn-lt"/>
                <a:cs typeface="+mn-lt"/>
              </a:rPr>
              <a:t>This URL can be used in HTML code at your website. It can also be provided to one of many RSS readers or any other RSS-related service.</a:t>
            </a:r>
            <a:endParaRPr lang="en-US" sz="2400" dirty="0"/>
          </a:p>
          <a:p>
            <a:r>
              <a:rPr lang="en-US" sz="2400" b="1" dirty="0">
                <a:solidFill>
                  <a:schemeClr val="tx1"/>
                </a:solidFill>
              </a:rPr>
              <a:t>RSS from social networks</a:t>
            </a:r>
            <a:endParaRPr lang="en-US" b="1" dirty="0">
              <a:solidFill>
                <a:schemeClr val="tx1"/>
              </a:solidFill>
            </a:endParaRPr>
          </a:p>
          <a:p>
            <a:r>
              <a:rPr lang="en-US" sz="2400" dirty="0">
                <a:ea typeface="+mn-lt"/>
                <a:cs typeface="+mn-lt"/>
              </a:rPr>
              <a:t>Creating RSS feed from social networks is even simpler. Just enter a URL you want to get RSS from and get your XML file URL immediately.</a:t>
            </a:r>
            <a:br>
              <a:rPr lang="en-US" sz="2400" dirty="0">
                <a:ea typeface="+mn-lt"/>
                <a:cs typeface="+mn-lt"/>
              </a:rPr>
            </a:br>
            <a:r>
              <a:rPr lang="en-US" sz="2400" dirty="0">
                <a:ea typeface="+mn-lt"/>
                <a:cs typeface="+mn-lt"/>
              </a:rPr>
              <a:t>This URL can be a link to any user or page from major social networks like Facebook, Twitter and so on.</a:t>
            </a:r>
            <a:br>
              <a:rPr lang="en-US" sz="2400" dirty="0">
                <a:ea typeface="+mn-lt"/>
                <a:cs typeface="+mn-lt"/>
              </a:rPr>
            </a:br>
            <a:r>
              <a:rPr lang="en-US" sz="2400" dirty="0">
                <a:ea typeface="+mn-lt"/>
                <a:cs typeface="+mn-lt"/>
              </a:rPr>
              <a:t>Two simple steps: enter a URL and click on Generate RSS button. Nothing more.</a:t>
            </a:r>
            <a:endParaRPr lang="en-US" sz="2400" dirty="0"/>
          </a:p>
        </p:txBody>
      </p:sp>
      <p:sp>
        <p:nvSpPr>
          <p:cNvPr id="4" name="Footer Placeholder 3">
            <a:extLst>
              <a:ext uri="{FF2B5EF4-FFF2-40B4-BE49-F238E27FC236}">
                <a16:creationId xmlns:a16="http://schemas.microsoft.com/office/drawing/2014/main" id="{011A3870-ADC6-C117-F7F1-8E3CED3FFA1C}"/>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182ADF7-64A1-1519-642E-0D8B93117B60}"/>
              </a:ext>
            </a:extLst>
          </p:cNvPr>
          <p:cNvSpPr>
            <a:spLocks noGrp="1"/>
          </p:cNvSpPr>
          <p:nvPr>
            <p:ph type="sldNum" sz="quarter" idx="4"/>
          </p:nvPr>
        </p:nvSpPr>
        <p:spPr/>
        <p:txBody>
          <a:bodyPr/>
          <a:lstStyle/>
          <a:p>
            <a:fld id="{294A09A9-5501-47C1-A89A-A340965A2BE2}" type="slidenum">
              <a:rPr lang="en-US" dirty="0" smtClean="0"/>
              <a:pPr/>
              <a:t>12</a:t>
            </a:fld>
            <a:endParaRPr lang="en-US" dirty="0"/>
          </a:p>
        </p:txBody>
      </p:sp>
    </p:spTree>
    <p:extLst>
      <p:ext uri="{BB962C8B-B14F-4D97-AF65-F5344CB8AC3E}">
        <p14:creationId xmlns:p14="http://schemas.microsoft.com/office/powerpoint/2010/main" val="13866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167492" y="381000"/>
            <a:ext cx="8470843" cy="3424657"/>
          </a:xfrm>
        </p:spPr>
        <p:txBody>
          <a:bodyPr>
            <a:normAutofit/>
          </a:bodyPr>
          <a:lstStyle/>
          <a:p>
            <a:endParaRPr lang="en-US" sz="2800" dirty="0"/>
          </a:p>
          <a:p>
            <a:r>
              <a:rPr lang="en" sz="2800" dirty="0">
                <a:ea typeface="+mj-lt"/>
                <a:cs typeface="+mj-lt"/>
              </a:rPr>
              <a:t>RSS Feeds are </a:t>
            </a:r>
            <a:r>
              <a:rPr lang="en" sz="2800" b="1" dirty="0">
                <a:ea typeface="+mj-lt"/>
                <a:cs typeface="+mj-lt"/>
              </a:rPr>
              <a:t>an easy way to stay up to date with your favorite websites</a:t>
            </a:r>
            <a:r>
              <a:rPr lang="en" sz="2800" dirty="0">
                <a:ea typeface="+mj-lt"/>
                <a:cs typeface="+mj-lt"/>
              </a:rPr>
              <a:t>, such as blogs or online magazines. If a site offers an RSS feed, you get notified whenever a post goes up, and then you can read a summary or the whole post</a:t>
            </a:r>
            <a:endParaRPr lang="en-US" sz="2800" dirty="0"/>
          </a:p>
          <a:p>
            <a:endParaRPr lang="en-US" sz="28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idx="1"/>
          </p:nvPr>
        </p:nvSpPr>
        <p:spPr/>
        <p:txBody>
          <a:bodyPr/>
          <a:lstStyle/>
          <a:p>
            <a:r>
              <a:rPr lang="en-US" dirty="0"/>
              <a: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Steps for project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961477145"/>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 we believe in giving 110%. By using RSS feed </a:t>
            </a:r>
            <a:r>
              <a:rPr lang="en-US" b="1" dirty="0">
                <a:ea typeface="+mn-lt"/>
                <a:cs typeface="+mn-lt"/>
              </a:rPr>
              <a:t>for website owners to share their content with others</a:t>
            </a:r>
            <a:r>
              <a:rPr lang="en-US" dirty="0">
                <a:ea typeface="+mn-lt"/>
                <a:cs typeface="+mn-lt"/>
              </a:rPr>
              <a:t>. </a:t>
            </a:r>
            <a:r>
              <a:rPr lang="en-US" dirty="0"/>
              <a:t> We thrive because of our market knowledge and great team behind our product. </a:t>
            </a:r>
            <a:r>
              <a:rPr lang="en-US" dirty="0">
                <a:ea typeface="+mn-lt"/>
                <a:cs typeface="+mn-lt"/>
              </a:rPr>
              <a:t>Our project allow users to syndicate their content so that people can subscribe to it and receive updates when you make changes</a:t>
            </a:r>
            <a:r>
              <a:rPr lang="en-US" dirty="0"/>
              <a:t>."</a:t>
            </a:r>
          </a:p>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Thank you</a:t>
            </a:r>
          </a:p>
        </p:txBody>
      </p:sp>
    </p:spTree>
    <p:extLst>
      <p:ext uri="{BB962C8B-B14F-4D97-AF65-F5344CB8AC3E}">
        <p14:creationId xmlns:p14="http://schemas.microsoft.com/office/powerpoint/2010/main" val="9261845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What is RSS</a:t>
            </a:r>
          </a:p>
          <a:p>
            <a:r>
              <a:rPr lang="en-US" dirty="0"/>
              <a:t>What is XML</a:t>
            </a:r>
          </a:p>
          <a:p>
            <a:r>
              <a:rPr lang="en-US" dirty="0"/>
              <a:t>Steps for Projects</a:t>
            </a:r>
          </a:p>
          <a:p>
            <a:r>
              <a:rPr lang="en-US" dirty="0"/>
              <a:t>Timeline</a:t>
            </a:r>
          </a:p>
          <a:p>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Objective of Project: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1852468"/>
            <a:ext cx="9882421" cy="3504348"/>
          </a:xfrm>
        </p:spPr>
        <p:txBody>
          <a:bodyPr vert="horz" lIns="91440" tIns="45720" rIns="91440" bIns="45720" rtlCol="0" anchor="t">
            <a:noAutofit/>
          </a:bodyPr>
          <a:lstStyle/>
          <a:p>
            <a:r>
              <a:rPr lang="en-US" sz="2400" dirty="0"/>
              <a:t>Benefits of project:</a:t>
            </a:r>
          </a:p>
          <a:p>
            <a:r>
              <a:rPr lang="en-US" sz="2000" b="1" dirty="0">
                <a:ea typeface="+mn-lt"/>
                <a:cs typeface="+mn-lt"/>
              </a:rPr>
              <a:t>Choose your news</a:t>
            </a:r>
            <a:br>
              <a:rPr lang="en-US" sz="2000" b="1" dirty="0">
                <a:ea typeface="+mn-lt"/>
                <a:cs typeface="+mn-lt"/>
              </a:rPr>
            </a:br>
            <a:r>
              <a:rPr lang="en-US" sz="2000" b="1" dirty="0">
                <a:ea typeface="+mn-lt"/>
                <a:cs typeface="+mn-lt"/>
              </a:rPr>
              <a:t>With RSS you can choose to view the news you want, the news that interest you and are relevant to your work.  </a:t>
            </a:r>
            <a:endParaRPr lang="en" sz="2000" dirty="0">
              <a:ea typeface="+mn-lt"/>
              <a:cs typeface="+mn-lt"/>
            </a:endParaRPr>
          </a:p>
          <a:p>
            <a:r>
              <a:rPr lang="en-US" sz="2000" b="1" dirty="0">
                <a:ea typeface="+mn-lt"/>
                <a:cs typeface="+mn-lt"/>
              </a:rPr>
              <a:t>Remove unwanted information</a:t>
            </a:r>
            <a:br>
              <a:rPr lang="en-US" sz="2000" b="1" dirty="0">
                <a:ea typeface="+mn-lt"/>
                <a:cs typeface="+mn-lt"/>
              </a:rPr>
            </a:br>
            <a:r>
              <a:rPr lang="en-US" sz="2000" b="1" dirty="0">
                <a:ea typeface="+mn-lt"/>
                <a:cs typeface="+mn-lt"/>
              </a:rPr>
              <a:t>With RSS you can (finally) separate wanted information from unwanted information (spam)!</a:t>
            </a:r>
            <a:endParaRPr lang="en" sz="2000"/>
          </a:p>
          <a:p>
            <a:r>
              <a:rPr lang="en-US" sz="2000" b="1" dirty="0">
                <a:ea typeface="+mn-lt"/>
                <a:cs typeface="+mn-lt"/>
              </a:rPr>
              <a:t>Increase your site traffic</a:t>
            </a:r>
            <a:br>
              <a:rPr lang="en-US" sz="2000" b="1" dirty="0">
                <a:ea typeface="+mn-lt"/>
                <a:cs typeface="+mn-lt"/>
              </a:rPr>
            </a:br>
            <a:r>
              <a:rPr lang="en-US" sz="2000" b="1" dirty="0">
                <a:ea typeface="+mn-lt"/>
                <a:cs typeface="+mn-lt"/>
              </a:rPr>
              <a:t>With RSS you can create your own news channel, and publish it to the Internet!</a:t>
            </a:r>
            <a:endParaRPr lang="en" sz="2000"/>
          </a:p>
          <a:p>
            <a:endParaRPr lang="en-US" sz="2000" dirty="0"/>
          </a:p>
          <a:p>
            <a:endParaRPr lang="en-US" sz="20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1850-B171-4120-BDA4-CA707BC7B311}"/>
              </a:ext>
            </a:extLst>
          </p:cNvPr>
          <p:cNvSpPr>
            <a:spLocks noGrp="1"/>
          </p:cNvSpPr>
          <p:nvPr>
            <p:ph type="ctrTitle"/>
          </p:nvPr>
        </p:nvSpPr>
        <p:spPr>
          <a:xfrm>
            <a:off x="1167493" y="446628"/>
            <a:ext cx="7096933" cy="2042543"/>
          </a:xfrm>
        </p:spPr>
        <p:txBody>
          <a:bodyPr/>
          <a:lstStyle/>
          <a:p>
            <a:r>
              <a:rPr lang="en-US" b="0" dirty="0"/>
              <a:t>What is RSS?</a:t>
            </a:r>
            <a:endParaRPr lang="en-US" dirty="0"/>
          </a:p>
          <a:p>
            <a:endParaRPr lang="en-US" dirty="0"/>
          </a:p>
        </p:txBody>
      </p:sp>
      <p:sp>
        <p:nvSpPr>
          <p:cNvPr id="3" name="Text Placeholder 2">
            <a:extLst>
              <a:ext uri="{FF2B5EF4-FFF2-40B4-BE49-F238E27FC236}">
                <a16:creationId xmlns:a16="http://schemas.microsoft.com/office/drawing/2014/main" id="{622B8EB4-57FB-F33D-52A8-E8E11DD721AB}"/>
              </a:ext>
            </a:extLst>
          </p:cNvPr>
          <p:cNvSpPr>
            <a:spLocks noGrp="1"/>
          </p:cNvSpPr>
          <p:nvPr>
            <p:ph type="subTitle" idx="1"/>
          </p:nvPr>
        </p:nvSpPr>
        <p:spPr>
          <a:xfrm>
            <a:off x="376739" y="1718605"/>
            <a:ext cx="10291261" cy="2690108"/>
          </a:xfrm>
        </p:spPr>
        <p:txBody>
          <a:bodyPr vert="horz" lIns="91440" tIns="45720" rIns="91440" bIns="45720" rtlCol="0" anchor="t">
            <a:noAutofit/>
          </a:bodyPr>
          <a:lstStyle/>
          <a:p>
            <a:pPr marL="285750" indent="-285750">
              <a:buFont typeface="Arial"/>
              <a:buChar char="•"/>
            </a:pPr>
            <a:r>
              <a:rPr lang="en-US" dirty="0">
                <a:ea typeface="+mn-lt"/>
                <a:cs typeface="+mn-lt"/>
              </a:rPr>
              <a:t>RSS stands for </a:t>
            </a:r>
            <a:r>
              <a:rPr lang="en-US" b="1" dirty="0">
                <a:ea typeface="+mn-lt"/>
                <a:cs typeface="+mn-lt"/>
              </a:rPr>
              <a:t>R</a:t>
            </a:r>
            <a:r>
              <a:rPr lang="en-US" dirty="0">
                <a:ea typeface="+mn-lt"/>
                <a:cs typeface="+mn-lt"/>
              </a:rPr>
              <a:t>eally </a:t>
            </a:r>
            <a:r>
              <a:rPr lang="en-US" b="1" dirty="0">
                <a:ea typeface="+mn-lt"/>
                <a:cs typeface="+mn-lt"/>
              </a:rPr>
              <a:t>S</a:t>
            </a:r>
            <a:r>
              <a:rPr lang="en-US" dirty="0">
                <a:ea typeface="+mn-lt"/>
                <a:cs typeface="+mn-lt"/>
              </a:rPr>
              <a:t>imple </a:t>
            </a:r>
            <a:r>
              <a:rPr lang="en-US" b="1" dirty="0">
                <a:ea typeface="+mn-lt"/>
                <a:cs typeface="+mn-lt"/>
              </a:rPr>
              <a:t>S</a:t>
            </a:r>
            <a:r>
              <a:rPr lang="en-US" dirty="0">
                <a:ea typeface="+mn-lt"/>
                <a:cs typeface="+mn-lt"/>
              </a:rPr>
              <a:t>yndication</a:t>
            </a:r>
            <a:endParaRPr lang="en-US" dirty="0"/>
          </a:p>
          <a:p>
            <a:pPr marL="285750" indent="-285750">
              <a:buFont typeface="Arial"/>
              <a:buChar char="•"/>
            </a:pPr>
            <a:r>
              <a:rPr lang="en-US" dirty="0">
                <a:ea typeface="+mn-lt"/>
                <a:cs typeface="+mn-lt"/>
              </a:rPr>
              <a:t>RSS allows you to syndicate your site content</a:t>
            </a:r>
            <a:endParaRPr lang="en-US" dirty="0"/>
          </a:p>
          <a:p>
            <a:pPr marL="285750" indent="-285750">
              <a:buFont typeface="Arial"/>
              <a:buChar char="•"/>
            </a:pPr>
            <a:r>
              <a:rPr lang="en-US" dirty="0">
                <a:ea typeface="+mn-lt"/>
                <a:cs typeface="+mn-lt"/>
              </a:rPr>
              <a:t>RSS defines an easy way to share and view headlines and content</a:t>
            </a:r>
            <a:endParaRPr lang="en-US" dirty="0"/>
          </a:p>
          <a:p>
            <a:pPr marL="285750" indent="-285750">
              <a:buFont typeface="Arial"/>
              <a:buChar char="•"/>
            </a:pPr>
            <a:r>
              <a:rPr lang="en-US" dirty="0">
                <a:ea typeface="+mn-lt"/>
                <a:cs typeface="+mn-lt"/>
              </a:rPr>
              <a:t>RSS files can be automatically updated</a:t>
            </a:r>
            <a:endParaRPr lang="en-US" dirty="0"/>
          </a:p>
          <a:p>
            <a:pPr marL="285750" indent="-285750">
              <a:buFont typeface="Arial"/>
              <a:buChar char="•"/>
            </a:pPr>
            <a:r>
              <a:rPr lang="en-US" dirty="0">
                <a:ea typeface="+mn-lt"/>
                <a:cs typeface="+mn-lt"/>
              </a:rPr>
              <a:t>RSS allows personalized views for different sites</a:t>
            </a:r>
            <a:endParaRPr lang="en-US" dirty="0"/>
          </a:p>
          <a:p>
            <a:pPr marL="285750" indent="-285750">
              <a:buFont typeface="Arial"/>
              <a:buChar char="•"/>
            </a:pPr>
            <a:r>
              <a:rPr lang="en-US" dirty="0">
                <a:ea typeface="+mn-lt"/>
                <a:cs typeface="+mn-lt"/>
              </a:rPr>
              <a:t>RSS is written in XML</a:t>
            </a:r>
            <a:endParaRPr lang="en-US" dirty="0"/>
          </a:p>
          <a:p>
            <a:endParaRPr lang="en-US" dirty="0"/>
          </a:p>
        </p:txBody>
      </p:sp>
      <p:sp>
        <p:nvSpPr>
          <p:cNvPr id="4" name="Footer Placeholder 3">
            <a:extLst>
              <a:ext uri="{FF2B5EF4-FFF2-40B4-BE49-F238E27FC236}">
                <a16:creationId xmlns:a16="http://schemas.microsoft.com/office/drawing/2014/main" id="{48736CD8-02CE-9F24-70CD-5D9413116677}"/>
              </a:ext>
            </a:extLst>
          </p:cNvPr>
          <p:cNvSpPr>
            <a:spLocks noGrp="1"/>
          </p:cNvSpPr>
          <p:nvPr>
            <p:ph type="ftr" sz="quarter" idx="4294967295"/>
          </p:nvPr>
        </p:nvSpPr>
        <p:spPr>
          <a:xfrm>
            <a:off x="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C39F9EC9-3EA5-7FED-1DF8-A06F6F0954B8}"/>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20587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9138-ADD1-8675-11C5-E923A77BF168}"/>
              </a:ext>
            </a:extLst>
          </p:cNvPr>
          <p:cNvSpPr>
            <a:spLocks noGrp="1"/>
          </p:cNvSpPr>
          <p:nvPr>
            <p:ph type="title"/>
          </p:nvPr>
        </p:nvSpPr>
        <p:spPr/>
        <p:txBody>
          <a:bodyPr/>
          <a:lstStyle/>
          <a:p>
            <a:r>
              <a:rPr lang="en-US" b="0" dirty="0"/>
              <a:t>Why use RSS?</a:t>
            </a:r>
            <a:endParaRPr lang="en-US" dirty="0"/>
          </a:p>
          <a:p>
            <a:endParaRPr lang="en-US" dirty="0"/>
          </a:p>
        </p:txBody>
      </p:sp>
      <p:sp>
        <p:nvSpPr>
          <p:cNvPr id="3" name="Text Placeholder 2">
            <a:extLst>
              <a:ext uri="{FF2B5EF4-FFF2-40B4-BE49-F238E27FC236}">
                <a16:creationId xmlns:a16="http://schemas.microsoft.com/office/drawing/2014/main" id="{8F2D986F-5E70-4CFC-611D-5A073FC2F666}"/>
              </a:ext>
            </a:extLst>
          </p:cNvPr>
          <p:cNvSpPr>
            <a:spLocks noGrp="1"/>
          </p:cNvSpPr>
          <p:nvPr>
            <p:ph idx="1"/>
          </p:nvPr>
        </p:nvSpPr>
        <p:spPr>
          <a:xfrm>
            <a:off x="1167493" y="1126071"/>
            <a:ext cx="9807936" cy="4818927"/>
          </a:xfrm>
        </p:spPr>
        <p:txBody>
          <a:bodyPr vert="horz" lIns="91440" tIns="45720" rIns="91440" bIns="45720" rtlCol="0" anchor="t">
            <a:noAutofit/>
          </a:bodyPr>
          <a:lstStyle/>
          <a:p>
            <a:r>
              <a:rPr lang="en-US" sz="2400" dirty="0">
                <a:ea typeface="+mn-lt"/>
                <a:cs typeface="+mn-lt"/>
              </a:rPr>
              <a:t>RSS was designed to show selected data.</a:t>
            </a:r>
            <a:endParaRPr lang="en-US" sz="2400" dirty="0"/>
          </a:p>
          <a:p>
            <a:r>
              <a:rPr lang="en-US" sz="2400" dirty="0">
                <a:ea typeface="+mn-lt"/>
                <a:cs typeface="+mn-lt"/>
              </a:rPr>
              <a:t>Without RSS, users will have to check your site daily for new updates. This may be too time-consuming for many users. With an RSS feed (RSS is often called a News feed or RSS feed) they can check your site faster using an RSS aggregator (a site or program that gathers and sorts out RSS feeds).</a:t>
            </a:r>
            <a:endParaRPr lang="en-US" sz="2400" dirty="0"/>
          </a:p>
          <a:p>
            <a:r>
              <a:rPr lang="en-US" sz="2400" dirty="0">
                <a:ea typeface="+mn-lt"/>
                <a:cs typeface="+mn-lt"/>
              </a:rPr>
              <a:t>Since RSS data is small and fast-loading, it can easily be used with services like cell phones or PDA's.</a:t>
            </a:r>
            <a:endParaRPr lang="en-US" sz="2400" dirty="0"/>
          </a:p>
          <a:p>
            <a:r>
              <a:rPr lang="en-US" sz="2400" dirty="0">
                <a:ea typeface="+mn-lt"/>
                <a:cs typeface="+mn-lt"/>
              </a:rPr>
              <a:t>Web-rings with similar information can easily share data on their web sites to make them better and more useful.</a:t>
            </a:r>
            <a:endParaRPr lang="en-US" sz="2400" dirty="0"/>
          </a:p>
          <a:p>
            <a:endParaRPr lang="en-US" sz="2400" dirty="0"/>
          </a:p>
        </p:txBody>
      </p:sp>
      <p:sp>
        <p:nvSpPr>
          <p:cNvPr id="4" name="Footer Placeholder 3">
            <a:extLst>
              <a:ext uri="{FF2B5EF4-FFF2-40B4-BE49-F238E27FC236}">
                <a16:creationId xmlns:a16="http://schemas.microsoft.com/office/drawing/2014/main" id="{07D66402-1F8A-CC66-1CB2-BE1990E5C75C}"/>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2A7ACE3-4990-9319-E176-051770F0D5F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53376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A04C-4703-9E03-FCD1-CB3B014ECF97}"/>
              </a:ext>
            </a:extLst>
          </p:cNvPr>
          <p:cNvSpPr>
            <a:spLocks noGrp="1"/>
          </p:cNvSpPr>
          <p:nvPr>
            <p:ph type="title"/>
          </p:nvPr>
        </p:nvSpPr>
        <p:spPr>
          <a:xfrm>
            <a:off x="1167492" y="381000"/>
            <a:ext cx="9807937" cy="2389487"/>
          </a:xfrm>
        </p:spPr>
        <p:txBody>
          <a:bodyPr/>
          <a:lstStyle/>
          <a:p>
            <a:r>
              <a:rPr lang="en-US" b="0" dirty="0"/>
              <a:t>What is XML?</a:t>
            </a:r>
            <a:endParaRPr lang="en-US" dirty="0"/>
          </a:p>
          <a:p>
            <a:endParaRPr lang="en-US" dirty="0"/>
          </a:p>
        </p:txBody>
      </p:sp>
      <p:sp>
        <p:nvSpPr>
          <p:cNvPr id="3" name="Text Placeholder 2">
            <a:extLst>
              <a:ext uri="{FF2B5EF4-FFF2-40B4-BE49-F238E27FC236}">
                <a16:creationId xmlns:a16="http://schemas.microsoft.com/office/drawing/2014/main" id="{BB62F625-1D0A-CE06-1C66-C97F357ED710}"/>
              </a:ext>
            </a:extLst>
          </p:cNvPr>
          <p:cNvSpPr>
            <a:spLocks noGrp="1"/>
          </p:cNvSpPr>
          <p:nvPr>
            <p:ph idx="1"/>
          </p:nvPr>
        </p:nvSpPr>
        <p:spPr>
          <a:xfrm>
            <a:off x="1167491" y="2382545"/>
            <a:ext cx="9113404" cy="2972386"/>
          </a:xfrm>
        </p:spPr>
        <p:txBody>
          <a:bodyPr vert="horz" lIns="91440" tIns="45720" rIns="91440" bIns="45720" rtlCol="0" anchor="t">
            <a:noAutofit/>
          </a:bodyPr>
          <a:lstStyle/>
          <a:p>
            <a:pPr marL="285750" indent="-285750">
              <a:buFont typeface="Arial"/>
              <a:buChar char="•"/>
            </a:pPr>
            <a:r>
              <a:rPr lang="en-US" dirty="0">
                <a:ea typeface="+mn-lt"/>
                <a:cs typeface="+mn-lt"/>
              </a:rPr>
              <a:t>XML stands for extensible Markup Language</a:t>
            </a:r>
            <a:endParaRPr lang="en-US" dirty="0"/>
          </a:p>
          <a:p>
            <a:pPr marL="285750" indent="-285750">
              <a:buFont typeface="Arial"/>
              <a:buChar char="•"/>
            </a:pPr>
            <a:r>
              <a:rPr lang="en-US" dirty="0">
                <a:ea typeface="+mn-lt"/>
                <a:cs typeface="+mn-lt"/>
              </a:rPr>
              <a:t>XML is a markup language much like HTML</a:t>
            </a:r>
            <a:endParaRPr lang="en-US" dirty="0"/>
          </a:p>
          <a:p>
            <a:pPr marL="285750" indent="-285750">
              <a:buFont typeface="Arial"/>
              <a:buChar char="•"/>
            </a:pPr>
            <a:r>
              <a:rPr lang="en-US" dirty="0">
                <a:ea typeface="+mn-lt"/>
                <a:cs typeface="+mn-lt"/>
              </a:rPr>
              <a:t>XML was designed to store and transport data</a:t>
            </a:r>
            <a:endParaRPr lang="en-US" dirty="0"/>
          </a:p>
          <a:p>
            <a:pPr marL="285750" indent="-285750">
              <a:buFont typeface="Arial"/>
              <a:buChar char="•"/>
            </a:pPr>
            <a:r>
              <a:rPr lang="en-US" dirty="0">
                <a:ea typeface="+mn-lt"/>
                <a:cs typeface="+mn-lt"/>
              </a:rPr>
              <a:t>XML was designed to be self-descriptive</a:t>
            </a:r>
            <a:endParaRPr lang="en-US" dirty="0"/>
          </a:p>
          <a:p>
            <a:pPr marL="285750" indent="-285750">
              <a:buFont typeface="Arial"/>
              <a:buChar char="•"/>
            </a:pPr>
            <a:r>
              <a:rPr lang="en-US" dirty="0">
                <a:ea typeface="+mn-lt"/>
                <a:cs typeface="+mn-lt"/>
              </a:rPr>
              <a:t>XML is a W3C Recommendation</a:t>
            </a:r>
            <a:endParaRPr lang="en-US" dirty="0"/>
          </a:p>
          <a:p>
            <a:endParaRPr lang="en-US" dirty="0"/>
          </a:p>
        </p:txBody>
      </p:sp>
      <p:sp>
        <p:nvSpPr>
          <p:cNvPr id="4" name="Footer Placeholder 3">
            <a:extLst>
              <a:ext uri="{FF2B5EF4-FFF2-40B4-BE49-F238E27FC236}">
                <a16:creationId xmlns:a16="http://schemas.microsoft.com/office/drawing/2014/main" id="{C56945B9-7A94-39E1-224E-AE00C09122FA}"/>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941DD54-184C-4AC3-F464-087299C21A6A}"/>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19341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348E-62EB-DE58-9800-62C95C3A507A}"/>
              </a:ext>
            </a:extLst>
          </p:cNvPr>
          <p:cNvSpPr>
            <a:spLocks noGrp="1"/>
          </p:cNvSpPr>
          <p:nvPr>
            <p:ph type="title"/>
          </p:nvPr>
        </p:nvSpPr>
        <p:spPr/>
        <p:txBody>
          <a:bodyPr/>
          <a:lstStyle/>
          <a:p>
            <a:r>
              <a:rPr lang="en-US" b="0" dirty="0"/>
              <a:t>What is XML validation:</a:t>
            </a:r>
            <a:endParaRPr lang="en-US" dirty="0"/>
          </a:p>
          <a:p>
            <a:endParaRPr lang="en-US" dirty="0"/>
          </a:p>
        </p:txBody>
      </p:sp>
      <p:sp>
        <p:nvSpPr>
          <p:cNvPr id="3" name="Text Placeholder 2">
            <a:extLst>
              <a:ext uri="{FF2B5EF4-FFF2-40B4-BE49-F238E27FC236}">
                <a16:creationId xmlns:a16="http://schemas.microsoft.com/office/drawing/2014/main" id="{48B54403-466B-E6CC-5ABA-92A8A9EBA24B}"/>
              </a:ext>
            </a:extLst>
          </p:cNvPr>
          <p:cNvSpPr>
            <a:spLocks noGrp="1"/>
          </p:cNvSpPr>
          <p:nvPr>
            <p:ph idx="1"/>
          </p:nvPr>
        </p:nvSpPr>
        <p:spPr>
          <a:xfrm>
            <a:off x="1167493" y="1708693"/>
            <a:ext cx="9580496" cy="4093821"/>
          </a:xfrm>
        </p:spPr>
        <p:txBody>
          <a:bodyPr vert="horz" lIns="91440" tIns="45720" rIns="91440" bIns="45720" rtlCol="0" anchor="t">
            <a:noAutofit/>
          </a:bodyPr>
          <a:lstStyle/>
          <a:p>
            <a:r>
              <a:rPr lang="en-US" sz="2400" dirty="0">
                <a:ea typeface="+mn-lt"/>
                <a:cs typeface="+mn-lt"/>
              </a:rPr>
              <a:t>XML validation is the process of determining whether the structure, content, and data types of an XML document are valid. XML validation also strips off </a:t>
            </a:r>
            <a:r>
              <a:rPr lang="en-US" sz="2400" i="1" dirty="0">
                <a:ea typeface="+mn-lt"/>
                <a:cs typeface="+mn-lt"/>
              </a:rPr>
              <a:t>ignorable whitespace</a:t>
            </a:r>
            <a:r>
              <a:rPr lang="en-US" sz="2400" dirty="0">
                <a:ea typeface="+mn-lt"/>
                <a:cs typeface="+mn-lt"/>
              </a:rPr>
              <a:t> in the XML document.</a:t>
            </a:r>
            <a:endParaRPr lang="en-US" sz="2400" dirty="0"/>
          </a:p>
          <a:p>
            <a:r>
              <a:rPr lang="en-US" sz="2400" dirty="0">
                <a:ea typeface="+mn-lt"/>
                <a:cs typeface="+mn-lt"/>
              </a:rPr>
              <a:t>Validation is optional but highly recommended when data integrity is in question, since it ensures that XML documents abide by the rules provided by their XML schemas on top of being well-formed.</a:t>
            </a:r>
            <a:endParaRPr lang="en-US" sz="2400" dirty="0"/>
          </a:p>
          <a:p>
            <a:r>
              <a:rPr lang="en-US" sz="2400" dirty="0">
                <a:ea typeface="+mn-lt"/>
                <a:cs typeface="+mn-lt"/>
              </a:rPr>
              <a:t>Note that you can validate your XML documents against XML schemas only. You cannot validate an XML document against a DTD.</a:t>
            </a:r>
            <a:endParaRPr lang="en-US" sz="2400" dirty="0"/>
          </a:p>
          <a:p>
            <a:endParaRPr lang="en-US" sz="2400" dirty="0"/>
          </a:p>
        </p:txBody>
      </p:sp>
      <p:sp>
        <p:nvSpPr>
          <p:cNvPr id="4" name="Footer Placeholder 3">
            <a:extLst>
              <a:ext uri="{FF2B5EF4-FFF2-40B4-BE49-F238E27FC236}">
                <a16:creationId xmlns:a16="http://schemas.microsoft.com/office/drawing/2014/main" id="{347B3AD2-77FB-2FA1-6672-CDBC0AFF162E}"/>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9CFF914-2572-1ACC-D285-8B49B6B3E8E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8357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9462-8578-78E9-0963-F50E7784A883}"/>
              </a:ext>
            </a:extLst>
          </p:cNvPr>
          <p:cNvSpPr>
            <a:spLocks noGrp="1"/>
          </p:cNvSpPr>
          <p:nvPr>
            <p:ph type="title"/>
          </p:nvPr>
        </p:nvSpPr>
        <p:spPr/>
        <p:txBody>
          <a:bodyPr/>
          <a:lstStyle/>
          <a:p>
            <a:r>
              <a:rPr lang="en-US" dirty="0"/>
              <a:t>How Validate XML:</a:t>
            </a:r>
          </a:p>
        </p:txBody>
      </p:sp>
      <p:sp>
        <p:nvSpPr>
          <p:cNvPr id="3" name="Text Placeholder 2">
            <a:extLst>
              <a:ext uri="{FF2B5EF4-FFF2-40B4-BE49-F238E27FC236}">
                <a16:creationId xmlns:a16="http://schemas.microsoft.com/office/drawing/2014/main" id="{583B6978-BA9D-7BB2-7DD1-7BDC81AAB14B}"/>
              </a:ext>
            </a:extLst>
          </p:cNvPr>
          <p:cNvSpPr>
            <a:spLocks noGrp="1"/>
          </p:cNvSpPr>
          <p:nvPr>
            <p:ph idx="1"/>
          </p:nvPr>
        </p:nvSpPr>
        <p:spPr>
          <a:xfrm>
            <a:off x="563644" y="2017467"/>
            <a:ext cx="10411785" cy="4143192"/>
          </a:xfrm>
        </p:spPr>
        <p:txBody>
          <a:bodyPr vert="horz" lIns="91440" tIns="45720" rIns="91440" bIns="45720" rtlCol="0" anchor="t">
            <a:noAutofit/>
          </a:bodyPr>
          <a:lstStyle/>
          <a:p>
            <a:r>
              <a:rPr lang="en-US" sz="2400" dirty="0">
                <a:ea typeface="+mn-lt"/>
                <a:cs typeface="+mn-lt"/>
              </a:rPr>
              <a:t>To validate an XML document, use the XMLVALIDATE function. You can specify XMLVALIDATE with an SQL statement that inserts or updates XML documents in a DB2® database. For automatic validation of XML documents, a BEFORE trigger on an XML column can also invoke the XMLVALIDATE function. To enforce validation of XML documents, you create a check constraint.</a:t>
            </a:r>
            <a:endParaRPr lang="en-US" sz="2400" dirty="0"/>
          </a:p>
          <a:p>
            <a:r>
              <a:rPr lang="en-US" sz="2400" dirty="0">
                <a:ea typeface="+mn-lt"/>
                <a:cs typeface="+mn-lt"/>
              </a:rPr>
              <a:t>Before you can invoke the XMLVALIDATE function, all schema documents that make up an XML schema must be registered in the built-in XML schema repository. An XML document itself does not need to be in a database in order for you to be able to validate it with XMLVALIDATE.</a:t>
            </a:r>
            <a:endParaRPr lang="en-US" sz="2400" dirty="0"/>
          </a:p>
          <a:p>
            <a:endParaRPr lang="en-US" sz="2400" dirty="0"/>
          </a:p>
        </p:txBody>
      </p:sp>
      <p:sp>
        <p:nvSpPr>
          <p:cNvPr id="4" name="Footer Placeholder 3">
            <a:extLst>
              <a:ext uri="{FF2B5EF4-FFF2-40B4-BE49-F238E27FC236}">
                <a16:creationId xmlns:a16="http://schemas.microsoft.com/office/drawing/2014/main" id="{921C2732-6BC2-48AD-EF1E-8B734E2F20DC}"/>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0E608BD-41E6-00C8-262D-31389DB6231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57734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55D8-0D26-ED3F-B388-165E1A5A60B8}"/>
              </a:ext>
            </a:extLst>
          </p:cNvPr>
          <p:cNvSpPr>
            <a:spLocks noGrp="1"/>
          </p:cNvSpPr>
          <p:nvPr>
            <p:ph type="ctrTitle"/>
          </p:nvPr>
        </p:nvSpPr>
        <p:spPr>
          <a:xfrm>
            <a:off x="1167494" y="1122363"/>
            <a:ext cx="6220278" cy="1165525"/>
          </a:xfrm>
        </p:spPr>
        <p:txBody>
          <a:bodyPr/>
          <a:lstStyle/>
          <a:p>
            <a:r>
              <a:rPr lang="en-US" dirty="0"/>
              <a:t>Data Base</a:t>
            </a:r>
          </a:p>
        </p:txBody>
      </p:sp>
      <p:sp>
        <p:nvSpPr>
          <p:cNvPr id="3" name="Text Placeholder 2">
            <a:extLst>
              <a:ext uri="{FF2B5EF4-FFF2-40B4-BE49-F238E27FC236}">
                <a16:creationId xmlns:a16="http://schemas.microsoft.com/office/drawing/2014/main" id="{0C5FC945-C7BA-0006-C5EE-291959BD5A1C}"/>
              </a:ext>
            </a:extLst>
          </p:cNvPr>
          <p:cNvSpPr>
            <a:spLocks noGrp="1"/>
          </p:cNvSpPr>
          <p:nvPr>
            <p:ph type="subTitle" idx="1"/>
          </p:nvPr>
        </p:nvSpPr>
        <p:spPr>
          <a:xfrm>
            <a:off x="994965" y="2725020"/>
            <a:ext cx="6766616" cy="3684954"/>
          </a:xfrm>
        </p:spPr>
        <p:txBody>
          <a:bodyPr vert="horz" lIns="91440" tIns="45720" rIns="91440" bIns="45720" rtlCol="0" anchor="t">
            <a:noAutofit/>
          </a:bodyPr>
          <a:lstStyle/>
          <a:p>
            <a:r>
              <a:rPr lang="en-US" dirty="0">
                <a:ea typeface="+mn-lt"/>
                <a:cs typeface="+mn-lt"/>
              </a:rPr>
              <a:t>A database is </a:t>
            </a:r>
            <a:r>
              <a:rPr lang="en-US" b="1" dirty="0">
                <a:ea typeface="+mn-lt"/>
                <a:cs typeface="+mn-lt"/>
              </a:rPr>
              <a:t>an organized collection of structured information, or data, typically stored electronically in a computer system</a:t>
            </a:r>
            <a:r>
              <a:rPr lang="en-US" dirty="0">
                <a:ea typeface="+mn-lt"/>
                <a:cs typeface="+mn-lt"/>
              </a:rPr>
              <a:t>. A database is usually controlled by a database management system (DBMS).</a:t>
            </a:r>
            <a:endParaRPr lang="en-US" dirty="0"/>
          </a:p>
        </p:txBody>
      </p:sp>
      <p:sp>
        <p:nvSpPr>
          <p:cNvPr id="4" name="Footer Placeholder 3">
            <a:extLst>
              <a:ext uri="{FF2B5EF4-FFF2-40B4-BE49-F238E27FC236}">
                <a16:creationId xmlns:a16="http://schemas.microsoft.com/office/drawing/2014/main" id="{7B5FADA2-635B-3D90-64B2-4589A6363BD3}"/>
              </a:ext>
            </a:extLst>
          </p:cNvPr>
          <p:cNvSpPr>
            <a:spLocks noGrp="1"/>
          </p:cNvSpPr>
          <p:nvPr>
            <p:ph type="ftr" sz="quarter" idx="4294967295"/>
          </p:nvPr>
        </p:nvSpPr>
        <p:spPr>
          <a:xfrm>
            <a:off x="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FF226B19-B7F4-6E66-AF06-4BE7B059DD08}"/>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5144921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053ABD5DEBFB4280CEE5DAF39A731C" ma:contentTypeVersion="5" ma:contentTypeDescription="Create a new document." ma:contentTypeScope="" ma:versionID="dc3f1331216034fcc670af08dc28d143">
  <xsd:schema xmlns:xsd="http://www.w3.org/2001/XMLSchema" xmlns:xs="http://www.w3.org/2001/XMLSchema" xmlns:p="http://schemas.microsoft.com/office/2006/metadata/properties" xmlns:ns2="52f78149-3e97-44e7-91b3-df873b519e14" xmlns:ns3="612b60a9-5f22-4dff-a0fa-98012d4c88f0" targetNamespace="http://schemas.microsoft.com/office/2006/metadata/properties" ma:root="true" ma:fieldsID="b1ff0ff0e780d344bb67fc5fc6c4dbb9" ns2:_="" ns3:_="">
    <xsd:import namespace="52f78149-3e97-44e7-91b3-df873b519e14"/>
    <xsd:import namespace="612b60a9-5f22-4dff-a0fa-98012d4c88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f78149-3e97-44e7-91b3-df873b519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2b60a9-5f22-4dff-a0fa-98012d4c88f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12b60a9-5f22-4dff-a0fa-98012d4c88f0">
      <UserInfo>
        <DisplayName>rajveer.2024cs1176</DisplayName>
        <AccountId>14</AccountId>
        <AccountType/>
      </UserInfo>
      <UserInfo>
        <DisplayName>raj.2024cs1055</DisplayName>
        <AccountId>18</AccountId>
        <AccountType/>
      </UserInfo>
    </SharedWithUsers>
  </documentManagement>
</p:properties>
</file>

<file path=customXml/itemProps1.xml><?xml version="1.0" encoding="utf-8"?>
<ds:datastoreItem xmlns:ds="http://schemas.openxmlformats.org/officeDocument/2006/customXml" ds:itemID="{67AED6CD-B098-4359-BB08-2012CBAA9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f78149-3e97-44e7-91b3-df873b519e14"/>
    <ds:schemaRef ds:uri="612b60a9-5f22-4dff-a0fa-98012d4c88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612b60a9-5f22-4dff-a0fa-98012d4c88f0"/>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 XML Validation</vt:lpstr>
      <vt:lpstr>Agenda</vt:lpstr>
      <vt:lpstr>Objective of Project:</vt:lpstr>
      <vt:lpstr>What is RSS? </vt:lpstr>
      <vt:lpstr>Why use RSS? </vt:lpstr>
      <vt:lpstr>What is XML? </vt:lpstr>
      <vt:lpstr>What is XML validation: </vt:lpstr>
      <vt:lpstr>How Validate XML:</vt:lpstr>
      <vt:lpstr>Data Base</vt:lpstr>
      <vt:lpstr>What is XSLT?</vt:lpstr>
      <vt:lpstr>PowerPoint Presentation</vt:lpstr>
      <vt:lpstr>PowerPoint Presentation</vt:lpstr>
      <vt:lpstr> RSS Feeds are an easy way to stay up to date with your favorite websites, such as blogs or online magazines. If a site offers an RSS feed, you get notified whenever a post goes up, and then you can read a summary or the whole post </vt:lpstr>
      <vt:lpstr>Steps for project </vt:lpstr>
      <vt:lpstr>Timeline  </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XML Validation</dc:title>
  <dc:creator/>
  <cp:lastModifiedBy/>
  <cp:revision>418</cp:revision>
  <dcterms:created xsi:type="dcterms:W3CDTF">2022-11-12T18:22:48Z</dcterms:created>
  <dcterms:modified xsi:type="dcterms:W3CDTF">2022-11-22T16:56:59Z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0x01010077053ABD5DEBFB4280CEE5DAF39A731C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