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cc5d6b1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cc5d6b1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67" name="Google Shape;67;p13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Clearing Feed Generation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Group 18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Group Members: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Aditi Bornare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Gouri Somani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Mrunmayee Waykar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Rutuja Walvekar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Shruti Tanpure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Group Mentor: 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Manali Wani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Problem Statement</a:t>
            </a:r>
            <a:endParaRPr b="1" sz="41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a feed file towards the clearing system in a specific format based on the input transactions to the system.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600" y="2245125"/>
            <a:ext cx="3434000" cy="2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82" name="Google Shape;82;p15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Tech Stack Used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FRONT END: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HTML, CSS, PhP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BACKEND: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Spring Boot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09153" y="18943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FLOW</a:t>
            </a:r>
            <a:endParaRPr b="1" sz="60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622" l="25622" r="47086" t="28601"/>
          <a:stretch/>
        </p:blipFill>
        <p:spPr>
          <a:xfrm>
            <a:off x="4131850" y="86137"/>
            <a:ext cx="4324238" cy="49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1119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23075" y="2092275"/>
            <a:ext cx="693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Creating 2 different files for valid and invalid transactions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 rot="-725127">
            <a:off x="1319802" y="1053574"/>
            <a:ext cx="5929212" cy="352576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/>
              <a:t>      THANK YOU</a:t>
            </a:r>
            <a:endParaRPr sz="6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