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87f8681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87f8681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38e4615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38e4615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38e46157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38e46157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87f8681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87f8681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87f8681f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87f8681f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38e46157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38e46157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721250" y="875800"/>
            <a:ext cx="5701500" cy="12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FIFA PLAYER ANALYSIS</a:t>
            </a:r>
            <a:endParaRPr sz="35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 : Prof. Jaya Jeswani</a:t>
            </a:r>
            <a:endParaRPr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954325" y="3399075"/>
            <a:ext cx="727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Aditi Pathare</a:t>
            </a:r>
            <a:r>
              <a:rPr lang="en" sz="15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5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XIEIT181938</a:t>
            </a:r>
            <a:r>
              <a:rPr lang="en" sz="2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21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Swizal Dhanu</a:t>
            </a:r>
            <a:r>
              <a:rPr lang="en" sz="15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5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XIEIT2019032001</a:t>
            </a:r>
            <a:endParaRPr sz="20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3"/>
          <p:cNvSpPr txBox="1"/>
          <p:nvPr>
            <p:ph type="ctrTitle"/>
          </p:nvPr>
        </p:nvSpPr>
        <p:spPr>
          <a:xfrm>
            <a:off x="1721250" y="1888872"/>
            <a:ext cx="5701500" cy="88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 Lab Mini-Project</a:t>
            </a:r>
            <a:endParaRPr sz="35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0975" y="1648400"/>
            <a:ext cx="82917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700">
                <a:solidFill>
                  <a:srgbClr val="5B0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FIFA dataset to perform Preprocessing, Exploratory Data Analysis (EDA), Regression, Correlation, Clustering, and Classification to extract important information of different players and their different features.</a:t>
            </a:r>
            <a:endParaRPr sz="270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470975" y="804675"/>
            <a:ext cx="8361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>
                <a:solidFill>
                  <a:srgbClr val="4C1130"/>
                </a:solidFill>
              </a:rPr>
              <a:t>Problem Statement </a:t>
            </a:r>
            <a:r>
              <a:rPr lang="en" sz="4040">
                <a:solidFill>
                  <a:srgbClr val="4C1130"/>
                </a:solidFill>
              </a:rPr>
              <a:t>:</a:t>
            </a:r>
            <a:endParaRPr sz="404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38175" y="172350"/>
            <a:ext cx="4447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200"/>
              <a:buFont typeface="Open Sans"/>
              <a:buChar char="●"/>
            </a:pPr>
            <a:r>
              <a:rPr lang="en" sz="2700">
                <a:solidFill>
                  <a:srgbClr val="274E13"/>
                </a:solidFill>
                <a:latin typeface="Open Sans"/>
                <a:ea typeface="Open Sans"/>
                <a:cs typeface="Open Sans"/>
                <a:sym typeface="Open Sans"/>
              </a:rPr>
              <a:t>Implementation :</a:t>
            </a:r>
            <a:endParaRPr sz="2700">
              <a:solidFill>
                <a:srgbClr val="274E1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38175" y="790200"/>
            <a:ext cx="4260300" cy="4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Exploratory Data Analysis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Top 10 Players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Club Players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Geospatial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Scatter Plot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Bar Chart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Line Chart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Histogram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Boxplot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Jointplot - KDE Plot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Correlation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Heatmap Analysis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Individual Analysis</a:t>
            </a:r>
            <a:endParaRPr sz="18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854400" y="172350"/>
            <a:ext cx="5007300" cy="49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Regression</a:t>
            </a:r>
            <a:endParaRPr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Linear Regression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Multiple regression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Attribute Reduction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Clustering</a:t>
            </a:r>
            <a:endParaRPr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K-Means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K-Medoids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Hierarchical Clustering With Dendrogram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Average Linkage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Single Linkage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Centroid Linkage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Complete Linkage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Classification</a:t>
            </a:r>
            <a:endParaRPr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Linear Regression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Random Forest Regression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Player’s Features Analysis with importance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202988"/>
            <a:ext cx="3852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4703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22"/>
              <a:t>Linear Regression</a:t>
            </a:r>
            <a:endParaRPr sz="3822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63" y="2045025"/>
            <a:ext cx="3852675" cy="22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500" y="2045025"/>
            <a:ext cx="4506800" cy="22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4325500" y="1203000"/>
            <a:ext cx="4659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4703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22"/>
              <a:t>Random Forest</a:t>
            </a:r>
            <a:endParaRPr sz="3822"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360975"/>
            <a:ext cx="6501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>
                <a:solidFill>
                  <a:srgbClr val="4C1130"/>
                </a:solidFill>
              </a:rPr>
              <a:t>Classification Comparison :</a:t>
            </a:r>
            <a:endParaRPr sz="404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44825" y="157675"/>
            <a:ext cx="8430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</a:rPr>
              <a:t>Player’s Features Analysis With Importance :</a:t>
            </a:r>
            <a:endParaRPr>
              <a:solidFill>
                <a:srgbClr val="4C1130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25" y="865088"/>
            <a:ext cx="2830350" cy="36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850" y="865075"/>
            <a:ext cx="2830350" cy="36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1525" y="1158100"/>
            <a:ext cx="2468750" cy="30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91350" y="1266325"/>
            <a:ext cx="8441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B0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we have analyzed the player’s overall data  and got a lot of insights from it. We have utilized data about the attributes of the players from the latest EA Sports FIFA 18- Soccer game. It can be concluded after analysis and visualization that most well-performing players are expected to have high overall score for their good  career.</a:t>
            </a:r>
            <a:endParaRPr sz="2700">
              <a:solidFill>
                <a:srgbClr val="5B0F00"/>
              </a:solidFill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91350" y="558925"/>
            <a:ext cx="8361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>
                <a:solidFill>
                  <a:srgbClr val="4C1130"/>
                </a:solidFill>
              </a:rPr>
              <a:t>Conclusion</a:t>
            </a:r>
            <a:r>
              <a:rPr lang="en" sz="4040">
                <a:solidFill>
                  <a:srgbClr val="4C1130"/>
                </a:solidFill>
              </a:rPr>
              <a:t> :</a:t>
            </a:r>
            <a:endParaRPr sz="404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