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2"/>
  </p:handoutMasterIdLst>
  <p:sldIdLst>
    <p:sldId id="256" r:id="rId3"/>
    <p:sldId id="259" r:id="rId4"/>
    <p:sldId id="261" r:id="rId5"/>
    <p:sldId id="257" r:id="rId6"/>
    <p:sldId id="264" r:id="rId8"/>
    <p:sldId id="266" r:id="rId9"/>
    <p:sldId id="267"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roduction" id="{1BD0E75E-ED94-4F88-B8E9-853F85056D5F}">
          <p14:sldIdLst>
            <p14:sldId id="256"/>
            <p14:sldId id="259"/>
            <p14:sldId id="261"/>
            <p14:sldId id="257"/>
            <p14:sldId id="264"/>
            <p14:sldId id="266"/>
            <p14:sldId id="267"/>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7" d="100"/>
          <a:sy n="87" d="100"/>
        </p:scale>
        <p:origin x="52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7D9F59-1E10-4A9B-A1B9-2BAC453C0211}"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1C0B06-3340-4109-9BB8-90BBDABABCD8}" type="slidenum">
              <a:rPr lang="en-US" smtClean="0"/>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E6848-630C-4143-931A-3482CD985CE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B949A-DC14-404E-98B4-A4D89143D60E}" type="slidenum">
              <a:rPr lang="en-US" smtClean="0"/>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Header Placeholder 3"/>
          <p:cNvSpPr>
            <a:spLocks noGrp="1"/>
          </p:cNvSpPr>
          <p:nvPr>
            <p:ph type="hdr" sz="quarter"/>
          </p:nvPr>
        </p:nvSpPr>
        <p:spPr/>
        <p:txBody>
          <a:bodyPr/>
          <a:p>
            <a:endParaRPr lang="en-US"/>
          </a:p>
        </p:txBody>
      </p:sp>
      <p:sp>
        <p:nvSpPr>
          <p:cNvPr id="5" name="Slide Number Placeholder 4"/>
          <p:cNvSpPr>
            <a:spLocks noGrp="1"/>
          </p:cNvSpPr>
          <p:nvPr>
            <p:ph type="sldNum" sz="quarter" idx="5"/>
          </p:nvPr>
        </p:nvSpPr>
        <p:spPr/>
        <p:txBody>
          <a:bodyPr/>
          <a:p>
            <a:fld id="{557B949A-DC14-404E-98B4-A4D89143D60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FA4D39-3DF9-45F0-B12A-A60F2B84AF00}"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endParaRPr lang="en-US"/>
          </a:p>
        </p:txBody>
      </p:sp>
      <p:sp>
        <p:nvSpPr>
          <p:cNvPr id="6" name="Slide Number Placeholder 5"/>
          <p:cNvSpPr>
            <a:spLocks noGrp="1"/>
          </p:cNvSpPr>
          <p:nvPr>
            <p:ph type="sldNum" sz="quarter" idx="12"/>
          </p:nvPr>
        </p:nvSpPr>
        <p:spPr/>
        <p:txBody>
          <a:bodyPr/>
          <a:lstStyle/>
          <a:p>
            <a:fld id="{252F294B-B6A8-44F3-8A3C-0EE5B1E3450E}"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6BA10A5-7694-4E6D-B9EB-5FED3A264B2B}"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endParaRPr lang="en-US"/>
          </a:p>
        </p:txBody>
      </p:sp>
      <p:sp>
        <p:nvSpPr>
          <p:cNvPr id="6" name="Slide Number Placeholder 5"/>
          <p:cNvSpPr>
            <a:spLocks noGrp="1"/>
          </p:cNvSpPr>
          <p:nvPr>
            <p:ph type="sldNum" sz="quarter" idx="12"/>
          </p:nvPr>
        </p:nvSpPr>
        <p:spPr/>
        <p:txBody>
          <a:bodyPr/>
          <a:lstStyle/>
          <a:p>
            <a:fld id="{252F294B-B6A8-44F3-8A3C-0EE5B1E3450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9E15FEA-70C5-4284-AE7E-C5E02B60CA1B}"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endParaRPr lang="en-US"/>
          </a:p>
        </p:txBody>
      </p:sp>
      <p:sp>
        <p:nvSpPr>
          <p:cNvPr id="6" name="Slide Number Placeholder 5"/>
          <p:cNvSpPr>
            <a:spLocks noGrp="1"/>
          </p:cNvSpPr>
          <p:nvPr>
            <p:ph type="sldNum" sz="quarter" idx="12"/>
          </p:nvPr>
        </p:nvSpPr>
        <p:spPr/>
        <p:txBody>
          <a:bodyPr/>
          <a:lstStyle/>
          <a:p>
            <a:fld id="{252F294B-B6A8-44F3-8A3C-0EE5B1E3450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B80A95E-1C47-4CEF-BFBB-0974FDB304DB}"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endParaRPr lang="en-US"/>
          </a:p>
        </p:txBody>
      </p:sp>
      <p:sp>
        <p:nvSpPr>
          <p:cNvPr id="6" name="Slide Number Placeholder 5"/>
          <p:cNvSpPr>
            <a:spLocks noGrp="1"/>
          </p:cNvSpPr>
          <p:nvPr>
            <p:ph type="sldNum" sz="quarter" idx="12"/>
          </p:nvPr>
        </p:nvSpPr>
        <p:spPr/>
        <p:txBody>
          <a:bodyPr/>
          <a:lstStyle/>
          <a:p>
            <a:fld id="{252F294B-B6A8-44F3-8A3C-0EE5B1E3450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CA88B2C4-D439-45A3-A117-51F3E01B60C3}"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endParaRPr lang="en-US"/>
          </a:p>
        </p:txBody>
      </p:sp>
      <p:sp>
        <p:nvSpPr>
          <p:cNvPr id="6" name="Slide Number Placeholder 5"/>
          <p:cNvSpPr>
            <a:spLocks noGrp="1"/>
          </p:cNvSpPr>
          <p:nvPr>
            <p:ph type="sldNum" sz="quarter" idx="12"/>
          </p:nvPr>
        </p:nvSpPr>
        <p:spPr/>
        <p:txBody>
          <a:bodyPr/>
          <a:lstStyle/>
          <a:p>
            <a:fld id="{252F294B-B6A8-44F3-8A3C-0EE5B1E3450E}"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7067F6E-A66B-4381-8A2C-3486C09D598B}" type="datetime1">
              <a:rPr lang="en-US" smtClean="0"/>
            </a:fld>
            <a:endParaRPr lang="en-US"/>
          </a:p>
        </p:txBody>
      </p:sp>
      <p:sp>
        <p:nvSpPr>
          <p:cNvPr id="6" name="Footer Placeholder 5"/>
          <p:cNvSpPr>
            <a:spLocks noGrp="1"/>
          </p:cNvSpPr>
          <p:nvPr>
            <p:ph type="ftr" sz="quarter" idx="11"/>
          </p:nvPr>
        </p:nvSpPr>
        <p:spPr/>
        <p:txBody>
          <a:bodyPr/>
          <a:lstStyle/>
          <a:p>
            <a:r>
              <a:rPr lang="en-US"/>
              <a:t>Department of Computer Science &amp; Engineering ,CSPIT</a:t>
            </a:r>
            <a:endParaRPr lang="en-US"/>
          </a:p>
        </p:txBody>
      </p:sp>
      <p:sp>
        <p:nvSpPr>
          <p:cNvPr id="7" name="Slide Number Placeholder 6"/>
          <p:cNvSpPr>
            <a:spLocks noGrp="1"/>
          </p:cNvSpPr>
          <p:nvPr>
            <p:ph type="sldNum" sz="quarter" idx="12"/>
          </p:nvPr>
        </p:nvSpPr>
        <p:spPr/>
        <p:txBody>
          <a:bodyPr/>
          <a:lstStyle/>
          <a:p>
            <a:fld id="{252F294B-B6A8-44F3-8A3C-0EE5B1E3450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896E20F-C7C1-4D22-8980-41122AA8A602}" type="datetime1">
              <a:rPr lang="en-US" smtClean="0"/>
            </a:fld>
            <a:endParaRPr lang="en-US"/>
          </a:p>
        </p:txBody>
      </p:sp>
      <p:sp>
        <p:nvSpPr>
          <p:cNvPr id="8" name="Footer Placeholder 7"/>
          <p:cNvSpPr>
            <a:spLocks noGrp="1"/>
          </p:cNvSpPr>
          <p:nvPr>
            <p:ph type="ftr" sz="quarter" idx="11"/>
          </p:nvPr>
        </p:nvSpPr>
        <p:spPr/>
        <p:txBody>
          <a:bodyPr/>
          <a:lstStyle/>
          <a:p>
            <a:r>
              <a:rPr lang="en-US"/>
              <a:t>Department of Computer Science &amp; Engineering ,CSPIT</a:t>
            </a:r>
            <a:endParaRPr lang="en-US"/>
          </a:p>
        </p:txBody>
      </p:sp>
      <p:sp>
        <p:nvSpPr>
          <p:cNvPr id="9" name="Slide Number Placeholder 8"/>
          <p:cNvSpPr>
            <a:spLocks noGrp="1"/>
          </p:cNvSpPr>
          <p:nvPr>
            <p:ph type="sldNum" sz="quarter" idx="12"/>
          </p:nvPr>
        </p:nvSpPr>
        <p:spPr/>
        <p:txBody>
          <a:bodyPr/>
          <a:lstStyle/>
          <a:p>
            <a:fld id="{252F294B-B6A8-44F3-8A3C-0EE5B1E3450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8222F-A0B4-4627-BA7D-1684A17AC69B}" type="datetime1">
              <a:rPr lang="en-US" smtClean="0"/>
            </a:fld>
            <a:endParaRPr lang="en-US"/>
          </a:p>
        </p:txBody>
      </p:sp>
      <p:sp>
        <p:nvSpPr>
          <p:cNvPr id="4" name="Footer Placeholder 3"/>
          <p:cNvSpPr>
            <a:spLocks noGrp="1"/>
          </p:cNvSpPr>
          <p:nvPr>
            <p:ph type="ftr" sz="quarter" idx="11"/>
          </p:nvPr>
        </p:nvSpPr>
        <p:spPr/>
        <p:txBody>
          <a:bodyPr/>
          <a:lstStyle/>
          <a:p>
            <a:r>
              <a:rPr lang="en-US"/>
              <a:t>Department of Computer Science &amp; Engineering ,CSPIT</a:t>
            </a:r>
            <a:endParaRPr lang="en-US"/>
          </a:p>
        </p:txBody>
      </p:sp>
      <p:sp>
        <p:nvSpPr>
          <p:cNvPr id="5" name="Slide Number Placeholder 4"/>
          <p:cNvSpPr>
            <a:spLocks noGrp="1"/>
          </p:cNvSpPr>
          <p:nvPr>
            <p:ph type="sldNum" sz="quarter" idx="12"/>
          </p:nvPr>
        </p:nvSpPr>
        <p:spPr/>
        <p:txBody>
          <a:bodyPr/>
          <a:lstStyle/>
          <a:p>
            <a:fld id="{252F294B-B6A8-44F3-8A3C-0EE5B1E3450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57C41A-BDE4-4D8F-A183-1217B30E28B4}" type="datetime1">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&amp; Engineering ,CSPIT</a:t>
            </a:r>
            <a:endParaRPr lang="en-US"/>
          </a:p>
        </p:txBody>
      </p:sp>
      <p:sp>
        <p:nvSpPr>
          <p:cNvPr id="9" name="Slide Number Placeholder 8"/>
          <p:cNvSpPr>
            <a:spLocks noGrp="1"/>
          </p:cNvSpPr>
          <p:nvPr>
            <p:ph type="sldNum" sz="quarter" idx="12"/>
          </p:nvPr>
        </p:nvSpPr>
        <p:spPr/>
        <p:txBody>
          <a:bodyPr/>
          <a:lstStyle/>
          <a:p>
            <a:fld id="{252F294B-B6A8-44F3-8A3C-0EE5B1E3450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31206F-3307-4F0F-A434-2A5B37659217}" type="datetime1">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&amp; Engineering ,CSPIT</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2F294B-B6A8-44F3-8A3C-0EE5B1E3450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7F0B680-DFE7-47E7-8C10-791358E93EC8}" type="datetime1">
              <a:rPr lang="en-US" smtClean="0"/>
            </a:fld>
            <a:endParaRPr lang="en-US"/>
          </a:p>
        </p:txBody>
      </p:sp>
      <p:sp>
        <p:nvSpPr>
          <p:cNvPr id="6" name="Footer Placeholder 5"/>
          <p:cNvSpPr>
            <a:spLocks noGrp="1"/>
          </p:cNvSpPr>
          <p:nvPr>
            <p:ph type="ftr" sz="quarter" idx="11"/>
          </p:nvPr>
        </p:nvSpPr>
        <p:spPr/>
        <p:txBody>
          <a:bodyPr/>
          <a:lstStyle/>
          <a:p>
            <a:r>
              <a:rPr lang="en-US"/>
              <a:t>Department of Computer Science &amp; Engineering ,CSPIT</a:t>
            </a:r>
            <a:endParaRPr lang="en-US"/>
          </a:p>
        </p:txBody>
      </p:sp>
      <p:sp>
        <p:nvSpPr>
          <p:cNvPr id="7" name="Slide Number Placeholder 6"/>
          <p:cNvSpPr>
            <a:spLocks noGrp="1"/>
          </p:cNvSpPr>
          <p:nvPr>
            <p:ph type="sldNum" sz="quarter" idx="12"/>
          </p:nvPr>
        </p:nvSpPr>
        <p:spPr/>
        <p:txBody>
          <a:bodyPr/>
          <a:lstStyle/>
          <a:p>
            <a:fld id="{252F294B-B6A8-44F3-8A3C-0EE5B1E3450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1EE931B-43B2-469F-93B9-3C56D1192037}" type="datetime1">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&amp; Engineering ,CSPIT</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52F294B-B6A8-44F3-8A3C-0EE5B1E3450E}"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lh3.googleusercontent.com/u8VOGbVdr8yb_UrbvDh9ji3CIClnGleLjrFE8KLXDdSKrm4dbvJ-ZUoIrM3CfE9QGA7fzm9dVC2MsfGVbMf1pWkZfj25zYUUG_sDjlhhCuzhcfQC37-CU_5Ttu9P9-p7S_mBoX59q6bbfeUTsaBKS4w4BRbHhaEl7nJZlsxfSaiaHiZQ7SihI3KxEME0GoyUACV0nAbG2A"/>
          <p:cNvSpPr>
            <a:spLocks noGrp="1" noChangeAspect="1" noChangeArrowheads="1"/>
          </p:cNvSpPr>
          <p:nvPr>
            <p:ph type="ctrTitle"/>
          </p:nvPr>
        </p:nvSpPr>
        <p:spPr bwMode="auto">
          <a:xfrm>
            <a:off x="1154083" y="740099"/>
            <a:ext cx="10058400" cy="3566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90000"/>
          </a:bodyPr>
          <a:lstStyle/>
          <a:p>
            <a:pPr algn="l"/>
            <a:br>
              <a:rPr lang="en-US" dirty="0"/>
            </a:br>
            <a:br>
              <a:rPr lang="en-US" dirty="0"/>
            </a:br>
            <a:r>
              <a:rPr lang="en-US" sz="2800" dirty="0">
                <a:latin typeface="+mn-lt"/>
              </a:rPr>
              <a:t>			</a:t>
            </a:r>
            <a:br>
              <a:rPr lang="en-US" sz="2800" dirty="0">
                <a:latin typeface="+mn-lt"/>
              </a:rPr>
            </a:br>
            <a:r>
              <a:rPr lang="en-US" sz="2800" dirty="0">
                <a:latin typeface="+mn-lt"/>
              </a:rPr>
              <a:t>			             </a:t>
            </a:r>
            <a:r>
              <a:rPr lang="en-US" sz="2000" dirty="0" smtClean="0">
                <a:latin typeface="+mn-lt"/>
              </a:rPr>
              <a:t>Course Code/PR-II </a:t>
            </a:r>
            <a:br>
              <a:rPr lang="en-US" sz="2000" dirty="0" smtClean="0">
                <a:latin typeface="+mn-lt"/>
              </a:rPr>
            </a:br>
            <a:r>
              <a:rPr lang="en-US" sz="2000" dirty="0" smtClean="0">
                <a:latin typeface="+mn-lt"/>
              </a:rPr>
              <a:t>      </a:t>
            </a:r>
            <a:r>
              <a:rPr lang="en-US" sz="2400" dirty="0" smtClean="0">
                <a:latin typeface="+mn-lt"/>
              </a:rPr>
              <a:t>                            </a:t>
            </a:r>
            <a:r>
              <a:rPr lang="en-US" sz="2400" b="1" dirty="0" smtClean="0">
                <a:latin typeface="+mn-lt"/>
              </a:rPr>
              <a:t>                            </a:t>
            </a:r>
            <a:r>
              <a:rPr lang="en-US" sz="4000" b="1" dirty="0" smtClean="0">
                <a:latin typeface="+mn-lt"/>
              </a:rPr>
              <a:t> Med Help</a:t>
            </a:r>
            <a:endParaRPr lang="en-US" sz="4000" b="1" dirty="0" smtClean="0">
              <a:latin typeface="Times New Roman" panose="02020603050405020304" charset="0"/>
              <a:cs typeface="Times New Roman" panose="02020603050405020304" charset="0"/>
            </a:endParaRPr>
          </a:p>
        </p:txBody>
      </p:sp>
      <p:pic>
        <p:nvPicPr>
          <p:cNvPr id="7" name="Picture 6" descr="https://lh3.googleusercontent.com/u8VOGbVdr8yb_UrbvDh9ji3CIClnGleLjrFE8KLXDdSKrm4dbvJ-ZUoIrM3CfE9QGA7fzm9dVC2MsfGVbMf1pWkZfj25zYUUG_sDjlhhCuzhcfQC37-CU_5Ttu9P9-p7S_mBoX59q6bbfeUTsaBKS4w4BRbHhaEl7nJZlsxfSaiaHiZQ7SihI3KxEME0GoyUACV0nAbG2A"/>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25245" y="996089"/>
            <a:ext cx="3875931" cy="996036"/>
          </a:xfrm>
          <a:prstGeom prst="rect">
            <a:avLst/>
          </a:prstGeom>
          <a:noFill/>
          <a:ln>
            <a:noFill/>
          </a:ln>
        </p:spPr>
      </p:pic>
      <p:pic>
        <p:nvPicPr>
          <p:cNvPr id="8" name="Picture 7" descr="https://lh4.googleusercontent.com/IIp9INQtNAkGyRWg-uaA-aP46AG9XReZpFHTPkJdyD4rCWvI6U47zA6JCDIoiaYIbWZbPe-hO4M0hRZsggrR8PkIKUdOOMehx8FhMAqDUxwkT4kQv84Fv_GbpmfcILudMPQZZQXk6V6AM2ao03dPD8xNpkOrVoK3j0-pBdCY-iyCeAqDNXXnbhwJw9oqsqYZkpYIh-Q6J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59" y="593807"/>
            <a:ext cx="1375937" cy="1181502"/>
          </a:xfrm>
          <a:prstGeom prst="rect">
            <a:avLst/>
          </a:prstGeom>
          <a:noFill/>
          <a:ln>
            <a:noFill/>
          </a:ln>
        </p:spPr>
      </p:pic>
      <p:sp>
        <p:nvSpPr>
          <p:cNvPr id="9" name="Footer Placeholder 8"/>
          <p:cNvSpPr>
            <a:spLocks noGrp="1"/>
          </p:cNvSpPr>
          <p:nvPr>
            <p:ph type="ftr" sz="quarter" idx="11"/>
          </p:nvPr>
        </p:nvSpPr>
        <p:spPr/>
        <p:txBody>
          <a:bodyPr/>
          <a:lstStyle/>
          <a:p>
            <a:r>
              <a:rPr lang="en-US" sz="1100" dirty="0"/>
              <a:t>Department of Computer Science &amp; Engineering ,CSPIT</a:t>
            </a:r>
            <a:endParaRPr lang="en-US" sz="1100" dirty="0"/>
          </a:p>
        </p:txBody>
      </p:sp>
      <p:sp>
        <p:nvSpPr>
          <p:cNvPr id="10" name="Slide Number Placeholder 9"/>
          <p:cNvSpPr>
            <a:spLocks noGrp="1"/>
          </p:cNvSpPr>
          <p:nvPr>
            <p:ph type="sldNum" sz="quarter" idx="12"/>
          </p:nvPr>
        </p:nvSpPr>
        <p:spPr/>
        <p:txBody>
          <a:bodyPr/>
          <a:lstStyle/>
          <a:p>
            <a:fld id="{252F294B-B6A8-44F3-8A3C-0EE5B1E3450E}" type="slidenum">
              <a:rPr lang="en-US" smtClean="0"/>
            </a:fld>
            <a:endParaRPr lang="en-US"/>
          </a:p>
        </p:txBody>
      </p:sp>
      <p:sp>
        <p:nvSpPr>
          <p:cNvPr id="4" name="Rectangle 3"/>
          <p:cNvSpPr/>
          <p:nvPr/>
        </p:nvSpPr>
        <p:spPr>
          <a:xfrm>
            <a:off x="7070102" y="4714310"/>
            <a:ext cx="4989107" cy="1200329"/>
          </a:xfrm>
          <a:prstGeom prst="rect">
            <a:avLst/>
          </a:prstGeom>
        </p:spPr>
        <p:txBody>
          <a:bodyPr wrap="square">
            <a:spAutoFit/>
          </a:bodyPr>
          <a:lstStyle/>
          <a:p>
            <a:r>
              <a:rPr lang="en-US" dirty="0">
                <a:solidFill>
                  <a:srgbClr val="000000"/>
                </a:solidFill>
                <a:latin typeface="Calibri" panose="020F0502020204030204" pitchFamily="34" charset="0"/>
              </a:rPr>
              <a:t>Team Members : </a:t>
            </a:r>
            <a:br>
              <a:rPr lang="en-US" dirty="0"/>
            </a:br>
            <a:r>
              <a:rPr lang="en-US" dirty="0">
                <a:solidFill>
                  <a:srgbClr val="000000"/>
                </a:solidFill>
                <a:latin typeface="Calibri" panose="020F0502020204030204" pitchFamily="34" charset="0"/>
              </a:rPr>
              <a:t>      </a:t>
            </a:r>
            <a:endParaRPr lang="en-US" dirty="0"/>
          </a:p>
          <a:p>
            <a:br>
              <a:rPr lang="en-US" dirty="0"/>
            </a:br>
            <a:endParaRPr lang="en-US" dirty="0"/>
          </a:p>
        </p:txBody>
      </p:sp>
      <p:sp>
        <p:nvSpPr>
          <p:cNvPr id="6" name="Rectangle 5"/>
          <p:cNvSpPr/>
          <p:nvPr/>
        </p:nvSpPr>
        <p:spPr>
          <a:xfrm>
            <a:off x="389641" y="4743498"/>
            <a:ext cx="6096000" cy="923330"/>
          </a:xfrm>
          <a:prstGeom prst="rect">
            <a:avLst/>
          </a:prstGeom>
        </p:spPr>
        <p:txBody>
          <a:bodyPr>
            <a:spAutoFit/>
          </a:bodyPr>
          <a:lstStyle/>
          <a:p>
            <a:r>
              <a:rPr lang="en-US" dirty="0">
                <a:solidFill>
                  <a:srgbClr val="000000"/>
                </a:solidFill>
                <a:latin typeface="Calibri" panose="020F0502020204030204" pitchFamily="34" charset="0"/>
              </a:rPr>
              <a:t>Guided By :Dhara Solanki </a:t>
            </a:r>
            <a:endParaRPr lang="en-US" dirty="0"/>
          </a:p>
          <a:p>
            <a:br>
              <a:rPr lang="en-US" dirty="0"/>
            </a:br>
            <a:endParaRPr lang="en-US" dirty="0"/>
          </a:p>
        </p:txBody>
      </p:sp>
      <p:sp>
        <p:nvSpPr>
          <p:cNvPr id="2" name="Text Box 1"/>
          <p:cNvSpPr txBox="1"/>
          <p:nvPr/>
        </p:nvSpPr>
        <p:spPr>
          <a:xfrm>
            <a:off x="8815705" y="4742815"/>
            <a:ext cx="4064000" cy="743585"/>
          </a:xfrm>
          <a:prstGeom prst="rect">
            <a:avLst/>
          </a:prstGeom>
          <a:noFill/>
        </p:spPr>
        <p:txBody>
          <a:bodyPr wrap="square" rtlCol="0">
            <a:noAutofit/>
          </a:bodyPr>
          <a:p>
            <a:r>
              <a:rPr lang="en-US"/>
              <a:t>Vanara Aditi - 23CS101</a:t>
            </a:r>
            <a:endParaRPr lang="en-US"/>
          </a:p>
          <a:p>
            <a:r>
              <a:rPr lang="en-US"/>
              <a:t>Siroya Keshvi  - 23CS095</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52F294B-B6A8-44F3-8A3C-0EE5B1E3450E}" type="slidenum">
              <a:rPr lang="en-US" smtClean="0"/>
            </a:fld>
            <a:endParaRPr lang="en-US"/>
          </a:p>
        </p:txBody>
      </p:sp>
      <p:sp>
        <p:nvSpPr>
          <p:cNvPr id="5" name="Rectangle 4"/>
          <p:cNvSpPr/>
          <p:nvPr/>
        </p:nvSpPr>
        <p:spPr>
          <a:xfrm>
            <a:off x="782425" y="1082183"/>
            <a:ext cx="9492792" cy="4328160"/>
          </a:xfrm>
          <a:prstGeom prst="rect">
            <a:avLst/>
          </a:prstGeom>
        </p:spPr>
        <p:txBody>
          <a:bodyPr wrap="square">
            <a:spAutoFit/>
          </a:bodyPr>
          <a:lstStyle/>
          <a:p>
            <a:pPr marL="182880" indent="-285750" fontAlgn="base">
              <a:spcBef>
                <a:spcPts val="1400"/>
              </a:spcBef>
              <a:buClr>
                <a:schemeClr val="accent1"/>
              </a:buClr>
              <a:buFont typeface="Wingdings" panose="05000000000000000000" pitchFamily="2" charset="2"/>
              <a:buChar char="q"/>
            </a:pPr>
            <a:endParaRPr lang="en-US" dirty="0"/>
          </a:p>
          <a:p>
            <a:pPr marL="285750" indent="-285750" fontAlgn="base">
              <a:spcBef>
                <a:spcPts val="1400"/>
              </a:spcBef>
              <a:buClr>
                <a:schemeClr val="accent1"/>
              </a:buClr>
              <a:buFont typeface="Wingdings" panose="05000000000000000000" pitchFamily="2" charset="2"/>
              <a:buChar char="q"/>
            </a:pPr>
            <a:r>
              <a:rPr lang="en-US" dirty="0"/>
              <a:t>Introduction</a:t>
            </a:r>
            <a:endParaRPr lang="en-US" dirty="0"/>
          </a:p>
          <a:p>
            <a:pPr marL="285750" indent="-285750" fontAlgn="base">
              <a:spcBef>
                <a:spcPts val="1400"/>
              </a:spcBef>
              <a:buClr>
                <a:schemeClr val="accent1"/>
              </a:buClr>
              <a:buFont typeface="Wingdings" panose="05000000000000000000" pitchFamily="2" charset="2"/>
              <a:buChar char="q"/>
            </a:pPr>
            <a:r>
              <a:rPr lang="en-US" dirty="0"/>
              <a:t>Idea/Approach Details</a:t>
            </a:r>
            <a:endParaRPr lang="en-US" dirty="0"/>
          </a:p>
          <a:p>
            <a:pPr marL="285750" indent="-285750">
              <a:buClr>
                <a:schemeClr val="accent1"/>
              </a:buClr>
              <a:buFont typeface="Wingdings" panose="05000000000000000000" pitchFamily="2" charset="2"/>
              <a:buChar char="q"/>
            </a:pPr>
            <a:endParaRPr lang="en-US" dirty="0"/>
          </a:p>
          <a:p>
            <a:pPr marL="285750" indent="-285750">
              <a:buClr>
                <a:schemeClr val="accent1"/>
              </a:buClr>
              <a:buFont typeface="Wingdings" panose="05000000000000000000" pitchFamily="2" charset="2"/>
              <a:buChar char="q"/>
            </a:pPr>
            <a:r>
              <a:rPr lang="en-US" dirty="0"/>
              <a:t>Need of System </a:t>
            </a:r>
            <a:endParaRPr lang="en-US" dirty="0"/>
          </a:p>
          <a:p>
            <a:pPr>
              <a:buClr>
                <a:schemeClr val="accent1"/>
              </a:buClr>
            </a:pPr>
            <a:endParaRPr lang="en-US" dirty="0"/>
          </a:p>
          <a:p>
            <a:pPr marL="285750" indent="-285750">
              <a:buClr>
                <a:schemeClr val="accent1"/>
              </a:buClr>
              <a:buFont typeface="Wingdings" panose="05000000000000000000" pitchFamily="2" charset="2"/>
              <a:buChar char="q"/>
            </a:pPr>
            <a:r>
              <a:rPr lang="en-US" dirty="0"/>
              <a:t>Design and Development Process</a:t>
            </a:r>
            <a:endParaRPr lang="en-US" dirty="0"/>
          </a:p>
          <a:p>
            <a:pPr marL="285750" indent="-285750">
              <a:buClr>
                <a:schemeClr val="accent1"/>
              </a:buClr>
              <a:buFont typeface="Wingdings" panose="05000000000000000000" pitchFamily="2" charset="2"/>
              <a:buChar char="q"/>
            </a:pPr>
            <a:endParaRPr lang="en-US" dirty="0"/>
          </a:p>
          <a:p>
            <a:pPr marL="285750" indent="-285750">
              <a:buClr>
                <a:schemeClr val="accent1"/>
              </a:buClr>
              <a:buFont typeface="Wingdings" panose="05000000000000000000" pitchFamily="2" charset="2"/>
              <a:buChar char="q"/>
            </a:pPr>
            <a:r>
              <a:rPr lang="en-US" dirty="0"/>
              <a:t>Database Design </a:t>
            </a:r>
            <a:endParaRPr lang="en-US" dirty="0"/>
          </a:p>
          <a:p>
            <a:pPr marL="285750" indent="-285750">
              <a:buClr>
                <a:schemeClr val="accent1"/>
              </a:buClr>
              <a:buFont typeface="Wingdings" panose="05000000000000000000" pitchFamily="2" charset="2"/>
              <a:buChar char="q"/>
            </a:pPr>
            <a:endParaRPr lang="en-US" dirty="0"/>
          </a:p>
          <a:p>
            <a:pPr marL="285750" indent="-285750">
              <a:buClr>
                <a:schemeClr val="accent1"/>
              </a:buClr>
              <a:buFont typeface="Wingdings" panose="05000000000000000000" pitchFamily="2" charset="2"/>
              <a:buChar char="q"/>
            </a:pPr>
            <a:r>
              <a:rPr lang="en-US" dirty="0"/>
              <a:t>Flow Diagram/ Flow Chart of System</a:t>
            </a:r>
            <a:endParaRPr lang="en-US" dirty="0"/>
          </a:p>
          <a:p>
            <a:pPr>
              <a:buClr>
                <a:schemeClr val="accent1"/>
              </a:buClr>
            </a:pPr>
            <a:endParaRPr lang="en-US" dirty="0"/>
          </a:p>
          <a:p>
            <a:pPr marL="285750" indent="-285750">
              <a:buClr>
                <a:schemeClr val="accent1"/>
              </a:buClr>
              <a:buFont typeface="Wingdings" panose="05000000000000000000" pitchFamily="2" charset="2"/>
              <a:buChar char="q"/>
            </a:pPr>
            <a:r>
              <a:rPr lang="en-US" dirty="0"/>
              <a:t>Technical Deliverables</a:t>
            </a:r>
            <a:endParaRPr lang="en-US" dirty="0"/>
          </a:p>
          <a:p>
            <a:pPr marL="285750" indent="-285750">
              <a:buClr>
                <a:schemeClr val="accent1"/>
              </a:buClr>
              <a:buFont typeface="Wingdings" panose="05000000000000000000" pitchFamily="2" charset="2"/>
              <a:buChar char="q"/>
            </a:pPr>
            <a:endParaRPr lang="en-US" dirty="0"/>
          </a:p>
        </p:txBody>
      </p:sp>
      <p:sp>
        <p:nvSpPr>
          <p:cNvPr id="6" name="Footer Placeholder 8"/>
          <p:cNvSpPr txBox="1"/>
          <p:nvPr/>
        </p:nvSpPr>
        <p:spPr>
          <a:xfrm>
            <a:off x="3657905" y="645978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Department of Computer Science &amp; Engineering ,CSPIT</a:t>
            </a:r>
            <a:endParaRPr lang="en-US" sz="1100" dirty="0"/>
          </a:p>
        </p:txBody>
      </p:sp>
      <p:sp>
        <p:nvSpPr>
          <p:cNvPr id="7" name="Rectangle 6"/>
          <p:cNvSpPr/>
          <p:nvPr/>
        </p:nvSpPr>
        <p:spPr>
          <a:xfrm>
            <a:off x="974103" y="620518"/>
            <a:ext cx="6096000" cy="584775"/>
          </a:xfrm>
          <a:prstGeom prst="rect">
            <a:avLst/>
          </a:prstGeom>
        </p:spPr>
        <p:txBody>
          <a:bodyPr>
            <a:spAutoFit/>
          </a:bodyPr>
          <a:lstStyle/>
          <a:p>
            <a:r>
              <a:rPr lang="en-US" sz="3200" dirty="0">
                <a:solidFill>
                  <a:schemeClr val="accent1">
                    <a:lumMod val="75000"/>
                  </a:schemeClr>
                </a:solidFill>
                <a:latin typeface="Calibri" panose="020F0502020204030204" pitchFamily="34" charset="0"/>
              </a:rPr>
              <a:t>Content of the Presentation</a:t>
            </a:r>
            <a:endParaRPr lang="en-US"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Introduction</a:t>
            </a:r>
            <a:endParaRPr lang="en-US" dirty="0">
              <a:solidFill>
                <a:schemeClr val="accent1">
                  <a:lumMod val="75000"/>
                </a:schemeClr>
              </a:solidFill>
            </a:endParaRPr>
          </a:p>
        </p:txBody>
      </p:sp>
      <p:sp>
        <p:nvSpPr>
          <p:cNvPr id="3" name="Content Placeholder 2"/>
          <p:cNvSpPr>
            <a:spLocks noGrp="1"/>
          </p:cNvSpPr>
          <p:nvPr>
            <p:ph idx="1"/>
          </p:nvPr>
        </p:nvSpPr>
        <p:spPr>
          <a:xfrm>
            <a:off x="1097280" y="1845945"/>
            <a:ext cx="10058400" cy="4519295"/>
          </a:xfrm>
        </p:spPr>
        <p:txBody>
          <a:bodyPr>
            <a:noAutofit/>
          </a:bodyPr>
          <a:lstStyle/>
          <a:p>
            <a:r>
              <a:rPr lang="en-US" altLang="en-US" sz="1800" b="1">
                <a:latin typeface="Times New Roman" panose="02020603050405020304" charset="0"/>
                <a:cs typeface="Times New Roman" panose="02020603050405020304" charset="0"/>
              </a:rPr>
              <a:t>Purpose</a:t>
            </a:r>
            <a:r>
              <a:rPr lang="en-US" altLang="en-US" sz="1800">
                <a:latin typeface="Times New Roman" panose="02020603050405020304" charset="0"/>
                <a:cs typeface="Times New Roman" panose="02020603050405020304" charset="0"/>
              </a:rPr>
              <a:t>: </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To provide an easy-to-use platform for users to find hospitals and doctors in different cities.</a:t>
            </a:r>
            <a:endParaRPr lang="en-US" altLang="en-US" sz="1800">
              <a:latin typeface="Times New Roman" panose="02020603050405020304" charset="0"/>
              <a:cs typeface="Times New Roman" panose="02020603050405020304" charset="0"/>
            </a:endParaRPr>
          </a:p>
          <a:p>
            <a:r>
              <a:rPr lang="en-US" altLang="en-US" sz="1800" b="1">
                <a:latin typeface="Times New Roman" panose="02020603050405020304" charset="0"/>
                <a:cs typeface="Times New Roman" panose="02020603050405020304" charset="0"/>
              </a:rPr>
              <a:t>Features</a:t>
            </a:r>
            <a:r>
              <a:rPr lang="en-US" altLang="en-US" sz="1800">
                <a:latin typeface="Times New Roman" panose="02020603050405020304" charset="0"/>
                <a:cs typeface="Times New Roman" panose="02020603050405020304" charset="0"/>
              </a:rPr>
              <a:t>:</a:t>
            </a:r>
            <a:endParaRPr lang="en-US" altLang="en-US" sz="1800">
              <a:latin typeface="Times New Roman" panose="02020603050405020304" charset="0"/>
              <a:cs typeface="Times New Roman" panose="02020603050405020304" charset="0"/>
            </a:endParaRPr>
          </a:p>
          <a:p>
            <a:pPr marL="0" indent="0">
              <a:buNone/>
            </a:pPr>
            <a:r>
              <a:rPr lang="en-US" altLang="en-US" sz="1800">
                <a:latin typeface="Times New Roman" panose="02020603050405020304" charset="0"/>
                <a:cs typeface="Times New Roman" panose="02020603050405020304" charset="0"/>
              </a:rPr>
              <a:t>  1. User and doctor login using location.</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2. List of hospitals based on the selected city for user.</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3. Detailed information about hospitals and their doctors.</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4. Specialization-wise doctor listing.</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5. Users can check doctor availability before visiting to avoid unnecessary travel,and doctors can update      their availability.</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6. Contact information for direct appointment booking.</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7. Reviews and ratings for hospitals and doctors from previous patients.</a:t>
            </a:r>
            <a:endParaRPr lang="en-US" altLang="en-US" sz="18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3469369" y="6459784"/>
            <a:ext cx="4822804" cy="365125"/>
          </a:xfrm>
        </p:spPr>
        <p:txBody>
          <a:bodyPr/>
          <a:lstStyle/>
          <a:p>
            <a:r>
              <a:rPr lang="en-US" sz="1100" dirty="0"/>
              <a:t>Department of Computer Science &amp; Engineering ,CSPIT</a:t>
            </a:r>
            <a:endParaRPr lang="en-US" sz="1100" dirty="0"/>
          </a:p>
        </p:txBody>
      </p:sp>
      <p:sp>
        <p:nvSpPr>
          <p:cNvPr id="5" name="Slide Number Placeholder 4"/>
          <p:cNvSpPr>
            <a:spLocks noGrp="1"/>
          </p:cNvSpPr>
          <p:nvPr>
            <p:ph type="sldNum" sz="quarter" idx="12"/>
          </p:nvPr>
        </p:nvSpPr>
        <p:spPr/>
        <p:txBody>
          <a:bodyPr/>
          <a:lstStyle/>
          <a:p>
            <a:fld id="{252F294B-B6A8-44F3-8A3C-0EE5B1E3450E}"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52F294B-B6A8-44F3-8A3C-0EE5B1E3450E}" type="slidenum">
              <a:rPr lang="en-US" smtClean="0"/>
            </a:fld>
            <a:endParaRPr lang="en-US"/>
          </a:p>
        </p:txBody>
      </p:sp>
      <p:sp>
        <p:nvSpPr>
          <p:cNvPr id="4" name="Google Shape;217;p2"/>
          <p:cNvSpPr txBox="1"/>
          <p:nvPr/>
        </p:nvSpPr>
        <p:spPr>
          <a:xfrm>
            <a:off x="963930" y="329565"/>
            <a:ext cx="5534660" cy="552450"/>
          </a:xfrm>
          <a:prstGeom prst="rect">
            <a:avLst/>
          </a:prstGeom>
          <a:noFill/>
          <a:ln>
            <a:noFill/>
          </a:ln>
        </p:spPr>
        <p:txBody>
          <a:bodyPr spcFirstLastPara="1" wrap="square" lIns="0" tIns="0" rIns="0" bIns="0" anchor="b"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chemeClr val="dk1"/>
              </a:buClr>
              <a:buSzPct val="100000"/>
              <a:buFont typeface="Franklin Gothic"/>
              <a:buNone/>
            </a:pPr>
            <a:r>
              <a:rPr lang="en-US" sz="3200" dirty="0">
                <a:solidFill>
                  <a:schemeClr val="accent1">
                    <a:lumMod val="75000"/>
                  </a:schemeClr>
                </a:solidFill>
              </a:rPr>
              <a:t>Idea/Approach Details</a:t>
            </a:r>
            <a:endParaRPr lang="en-US" sz="3200" dirty="0">
              <a:solidFill>
                <a:schemeClr val="accent1">
                  <a:lumMod val="75000"/>
                </a:schemeClr>
              </a:solidFill>
            </a:endParaRPr>
          </a:p>
        </p:txBody>
      </p:sp>
      <p:sp>
        <p:nvSpPr>
          <p:cNvPr id="12" name="Footer Placeholder 8"/>
          <p:cNvSpPr>
            <a:spLocks noGrp="1"/>
          </p:cNvSpPr>
          <p:nvPr>
            <p:ph type="ftr" sz="quarter" idx="11"/>
          </p:nvPr>
        </p:nvSpPr>
        <p:spPr>
          <a:xfrm>
            <a:off x="3686185" y="6459785"/>
            <a:ext cx="4822804" cy="365125"/>
          </a:xfrm>
        </p:spPr>
        <p:txBody>
          <a:bodyPr/>
          <a:lstStyle/>
          <a:p>
            <a:r>
              <a:rPr lang="en-US" sz="1100" dirty="0"/>
              <a:t>Department of Computer Science &amp; Engineering ,CSPIT</a:t>
            </a:r>
            <a:endParaRPr lang="en-US" sz="1100" dirty="0"/>
          </a:p>
        </p:txBody>
      </p:sp>
      <p:sp>
        <p:nvSpPr>
          <p:cNvPr id="2" name="Text Box 1"/>
          <p:cNvSpPr txBox="1"/>
          <p:nvPr/>
        </p:nvSpPr>
        <p:spPr>
          <a:xfrm>
            <a:off x="963930" y="1345565"/>
            <a:ext cx="10140315" cy="4651375"/>
          </a:xfrm>
          <a:prstGeom prst="rect">
            <a:avLst/>
          </a:prstGeom>
          <a:noFill/>
        </p:spPr>
        <p:txBody>
          <a:bodyPr wrap="square" rtlCol="0">
            <a:noAutofit/>
          </a:bodyPr>
          <a:p>
            <a:r>
              <a:rPr lang="en-US" altLang="en-US" b="1">
                <a:latin typeface="Times New Roman" panose="02020603050405020304" charset="0"/>
                <a:cs typeface="Times New Roman" panose="02020603050405020304" charset="0"/>
              </a:rPr>
              <a:t>Idea</a:t>
            </a:r>
            <a:r>
              <a:rPr lang="en-US" altLang="en-US">
                <a:latin typeface="Times New Roman" panose="02020603050405020304" charset="0"/>
                <a:cs typeface="Times New Roman" panose="02020603050405020304" charset="0"/>
              </a:rPr>
              <a:t>: </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Finding hospitals and specialists in a city can be time-consuming. Our solution simplifies this process through an interactive website.</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a:p>
            <a:r>
              <a:rPr lang="en-US" altLang="en-US" b="1">
                <a:latin typeface="Times New Roman" panose="02020603050405020304" charset="0"/>
                <a:cs typeface="Times New Roman" panose="02020603050405020304" charset="0"/>
              </a:rPr>
              <a:t>Approach</a:t>
            </a:r>
            <a:r>
              <a:rPr lang="en-US" altLang="en-US">
                <a:latin typeface="Times New Roman" panose="02020603050405020304" charset="0"/>
                <a:cs typeface="Times New Roman" panose="02020603050405020304" charset="0"/>
              </a:rPr>
              <a:t>:</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Frontend: HTML, CSS, JavaScript for an engaging UI.</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Backend: Database to store hospital and doctor details.</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Integration: Dynamic data fetching for real-time updates.</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Availability Tracking: Doctors' schedules and availability will be updated regularly.</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Search &amp; Filters: Users can filter hospitals by specialty, ratings, and location.</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5750" indent="-285750"/>
            <a:r>
              <a:rPr lang="en-US" sz="3200" dirty="0">
                <a:solidFill>
                  <a:schemeClr val="accent1">
                    <a:lumMod val="75000"/>
                  </a:schemeClr>
                </a:solidFill>
              </a:rPr>
              <a:t>Need of System (Functions it can perform)</a:t>
            </a:r>
            <a:endParaRPr lang="en-US" sz="3200" dirty="0">
              <a:solidFill>
                <a:schemeClr val="accent1">
                  <a:lumMod val="75000"/>
                </a:schemeClr>
              </a:solidFill>
            </a:endParaRPr>
          </a:p>
        </p:txBody>
      </p:sp>
      <p:sp>
        <p:nvSpPr>
          <p:cNvPr id="3" name="Content Placeholder 2"/>
          <p:cNvSpPr>
            <a:spLocks noGrp="1"/>
          </p:cNvSpPr>
          <p:nvPr>
            <p:ph idx="1"/>
          </p:nvPr>
        </p:nvSpPr>
        <p:spPr/>
        <p:txBody>
          <a:bodyPr>
            <a:noAutofit/>
          </a:bodyPr>
          <a:lstStyle/>
          <a:p>
            <a:r>
              <a:rPr lang="en-US" altLang="en-US" sz="1800">
                <a:latin typeface="Times New Roman" panose="02020603050405020304" charset="0"/>
                <a:cs typeface="Times New Roman" panose="02020603050405020304" charset="0"/>
              </a:rPr>
              <a:t>1. Centralized platform for hospital and doctor details.</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2. Easy accessibility for users to find healthcare services.</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3. Efficient information retrieval based on location.</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4. Helps patients avoid unnecessary visits by checking doctor availability online.</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5. Allows users to choose hospitals based on reviews and ratings.</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6. Reduces long waiting times through prior appointment booking.</a:t>
            </a:r>
            <a:endParaRPr lang="en-US" altLang="en-US" sz="18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lstStyle/>
          <a:p>
            <a:r>
              <a:rPr lang="en-US"/>
              <a:t>Department of Computer Science &amp; Engineering ,CSPIT</a:t>
            </a:r>
            <a:endParaRPr lang="en-US"/>
          </a:p>
        </p:txBody>
      </p:sp>
      <p:sp>
        <p:nvSpPr>
          <p:cNvPr id="5" name="Slide Number Placeholder 4"/>
          <p:cNvSpPr>
            <a:spLocks noGrp="1"/>
          </p:cNvSpPr>
          <p:nvPr>
            <p:ph type="sldNum" sz="quarter" idx="12"/>
          </p:nvPr>
        </p:nvSpPr>
        <p:spPr/>
        <p:txBody>
          <a:bodyPr/>
          <a:lstStyle/>
          <a:p>
            <a:fld id="{252F294B-B6A8-44F3-8A3C-0EE5B1E3450E}"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chemeClr val="accent1"/>
              </a:buClr>
            </a:pPr>
            <a:r>
              <a:rPr lang="en-US" sz="3200" dirty="0">
                <a:solidFill>
                  <a:schemeClr val="accent1">
                    <a:lumMod val="75000"/>
                  </a:schemeClr>
                </a:solidFill>
              </a:rPr>
              <a:t>Database Design </a:t>
            </a:r>
            <a:endParaRPr lang="en-US" sz="3200" dirty="0">
              <a:solidFill>
                <a:schemeClr val="accent1">
                  <a:lumMod val="75000"/>
                </a:schemeClr>
              </a:solidFill>
            </a:endParaRPr>
          </a:p>
        </p:txBody>
      </p:sp>
      <p:sp>
        <p:nvSpPr>
          <p:cNvPr id="3" name="Content Placeholder 2"/>
          <p:cNvSpPr>
            <a:spLocks noGrp="1"/>
          </p:cNvSpPr>
          <p:nvPr>
            <p:ph idx="1"/>
          </p:nvPr>
        </p:nvSpPr>
        <p:spPr>
          <a:xfrm>
            <a:off x="1097280" y="1845945"/>
            <a:ext cx="10058400" cy="4360545"/>
          </a:xfrm>
        </p:spPr>
        <p:txBody>
          <a:bodyPr>
            <a:normAutofit/>
          </a:bodyPr>
          <a:lstStyle/>
          <a:p>
            <a:r>
              <a:rPr lang="en-US" altLang="en-US">
                <a:latin typeface="Times New Roman" panose="02020603050405020304" charset="0"/>
                <a:cs typeface="Times New Roman" panose="02020603050405020304" charset="0"/>
              </a:rPr>
              <a:t>A well-structured database is crucial for managing large volumes of data efficiently. It helps store, retrieve, and update information accurately, ensuring smooth functionality and performance of the system.</a:t>
            </a:r>
            <a:endParaRPr lang="en-US" altLang="en-US">
              <a:latin typeface="Times New Roman" panose="02020603050405020304" charset="0"/>
              <a:cs typeface="Times New Roman" panose="02020603050405020304" charset="0"/>
            </a:endParaRPr>
          </a:p>
          <a:p>
            <a:r>
              <a:rPr lang="en-US" altLang="en-US" b="1">
                <a:latin typeface="Times New Roman" panose="02020603050405020304" charset="0"/>
                <a:cs typeface="Times New Roman" panose="02020603050405020304" charset="0"/>
              </a:rPr>
              <a:t>Tables</a:t>
            </a:r>
            <a:r>
              <a:rPr lang="en-US" altLang="en-US">
                <a:latin typeface="Times New Roman" panose="02020603050405020304" charset="0"/>
                <a:cs typeface="Times New Roman" panose="02020603050405020304" charset="0"/>
              </a:rPr>
              <a:t>:</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Users: UserID, Name, Email, Password, Location.</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Hospitals: HospitalID, Name, City, Address, Contact, Ratings.</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Doctors: DoctorID, Name, HospitalID, Specialty, Availability, Ratings.</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Appointments: AppointmentID, UserID, DoctorID, Date, Time, Status.</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Reviews: ReviewID, UserID, HospitalID/DoctorID, Rating, Comment.</a:t>
            </a:r>
            <a:endParaRPr lang="en-US" altLang="en-US">
              <a:latin typeface="Times New Roman" panose="02020603050405020304" charset="0"/>
              <a:cs typeface="Times New Roman" panose="02020603050405020304" charset="0"/>
            </a:endParaRPr>
          </a:p>
          <a:p>
            <a:endParaRPr lang="en-US" altLang="en-US"/>
          </a:p>
          <a:p>
            <a:endParaRPr lang="en-US" altLang="en-US"/>
          </a:p>
        </p:txBody>
      </p:sp>
      <p:sp>
        <p:nvSpPr>
          <p:cNvPr id="4" name="Footer Placeholder 3"/>
          <p:cNvSpPr>
            <a:spLocks noGrp="1"/>
          </p:cNvSpPr>
          <p:nvPr>
            <p:ph type="ftr" sz="quarter" idx="11"/>
          </p:nvPr>
        </p:nvSpPr>
        <p:spPr/>
        <p:txBody>
          <a:bodyPr/>
          <a:lstStyle/>
          <a:p>
            <a:r>
              <a:rPr lang="en-US"/>
              <a:t>Department of Computer Science &amp; Engineering ,CSPIT</a:t>
            </a:r>
            <a:endParaRPr lang="en-US"/>
          </a:p>
        </p:txBody>
      </p:sp>
      <p:sp>
        <p:nvSpPr>
          <p:cNvPr id="5" name="Slide Number Placeholder 4"/>
          <p:cNvSpPr>
            <a:spLocks noGrp="1"/>
          </p:cNvSpPr>
          <p:nvPr>
            <p:ph type="sldNum" sz="quarter" idx="12"/>
          </p:nvPr>
        </p:nvSpPr>
        <p:spPr/>
        <p:txBody>
          <a:bodyPr/>
          <a:lstStyle/>
          <a:p>
            <a:fld id="{252F294B-B6A8-44F3-8A3C-0EE5B1E3450E}"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chemeClr val="accent1"/>
              </a:buClr>
            </a:pPr>
            <a:r>
              <a:rPr lang="en-US" sz="3200" dirty="0">
                <a:solidFill>
                  <a:schemeClr val="accent1">
                    <a:lumMod val="75000"/>
                  </a:schemeClr>
                </a:solidFill>
              </a:rPr>
              <a:t>Flow Diagram/ </a:t>
            </a:r>
            <a:br>
              <a:rPr lang="en-US" sz="3200" dirty="0">
                <a:solidFill>
                  <a:schemeClr val="accent1">
                    <a:lumMod val="75000"/>
                  </a:schemeClr>
                </a:solidFill>
              </a:rPr>
            </a:br>
            <a:r>
              <a:rPr lang="en-US" sz="3200" dirty="0">
                <a:solidFill>
                  <a:schemeClr val="accent1">
                    <a:lumMod val="75000"/>
                  </a:schemeClr>
                </a:solidFill>
              </a:rPr>
              <a:t>Flow Chart of System</a:t>
            </a:r>
            <a:endParaRPr lang="en-US" sz="3200"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a:t>Department of Computer Science &amp; Engineering ,CSPIT</a:t>
            </a:r>
            <a:endParaRPr lang="en-US"/>
          </a:p>
        </p:txBody>
      </p:sp>
      <p:sp>
        <p:nvSpPr>
          <p:cNvPr id="5" name="Slide Number Placeholder 4"/>
          <p:cNvSpPr>
            <a:spLocks noGrp="1"/>
          </p:cNvSpPr>
          <p:nvPr>
            <p:ph type="sldNum" sz="quarter" idx="12"/>
          </p:nvPr>
        </p:nvSpPr>
        <p:spPr/>
        <p:txBody>
          <a:bodyPr/>
          <a:lstStyle/>
          <a:p>
            <a:fld id="{252F294B-B6A8-44F3-8A3C-0EE5B1E3450E}" type="slidenum">
              <a:rPr lang="en-US" smtClean="0"/>
            </a:fld>
            <a:endParaRPr lang="en-US"/>
          </a:p>
        </p:txBody>
      </p:sp>
      <p:pic>
        <p:nvPicPr>
          <p:cNvPr id="6" name="Content Placeholder 5"/>
          <p:cNvPicPr>
            <a:picLocks noChangeAspect="1"/>
          </p:cNvPicPr>
          <p:nvPr>
            <p:ph idx="1"/>
          </p:nvPr>
        </p:nvPicPr>
        <p:blipFill>
          <a:blip r:embed="rId1"/>
          <a:stretch>
            <a:fillRect/>
          </a:stretch>
        </p:blipFill>
        <p:spPr>
          <a:xfrm>
            <a:off x="2969895" y="1845945"/>
            <a:ext cx="6205855" cy="43986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accent2"/>
                </a:solidFill>
                <a:latin typeface="Times New Roman" panose="02020603050405020304" charset="0"/>
                <a:cs typeface="Times New Roman" panose="02020603050405020304" charset="0"/>
              </a:rPr>
              <a:t>conclusion</a:t>
            </a:r>
            <a:endParaRPr lang="en-US" sz="4400">
              <a:solidFill>
                <a:schemeClr val="accent2"/>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tLang="en-US" sz="2800">
                <a:latin typeface="Times New Roman" panose="02020603050405020304" charset="0"/>
                <a:cs typeface="Times New Roman" panose="02020603050405020304" charset="0"/>
              </a:rPr>
              <a:t>This project aims to simplify hospital and doctor discovery, making healthcare access easier for users in Rajkot and Bhavnagar. The added availability feature helps patients plan their visits efficiently, saving time and effort. Additional features like reviews, ratings, and appointment booking enhance user experience and streamline the healthcare process.</a:t>
            </a:r>
            <a:endParaRPr lang="en-US" altLang="en-US" sz="2800">
              <a:latin typeface="Times New Roman" panose="02020603050405020304" charset="0"/>
              <a:cs typeface="Times New Roman" panose="02020603050405020304" charset="0"/>
            </a:endParaRPr>
          </a:p>
          <a:p>
            <a:endParaRPr lang="en-US" altLang="en-US" sz="2800"/>
          </a:p>
          <a:p>
            <a:endParaRPr lang="en-US" altLang="en-US" sz="2800"/>
          </a:p>
        </p:txBody>
      </p:sp>
      <p:sp>
        <p:nvSpPr>
          <p:cNvPr id="4" name="Footer Placeholder 3"/>
          <p:cNvSpPr>
            <a:spLocks noGrp="1"/>
          </p:cNvSpPr>
          <p:nvPr>
            <p:ph type="ftr" sz="quarter" idx="11"/>
          </p:nvPr>
        </p:nvSpPr>
        <p:spPr/>
        <p:txBody>
          <a:bodyPr/>
          <a:p>
            <a:r>
              <a:rPr lang="en-US"/>
              <a:t>Department of Computer Science &amp; Engineering ,CSPIT</a:t>
            </a:r>
            <a:endParaRPr lang="en-US"/>
          </a:p>
        </p:txBody>
      </p:sp>
      <p:sp>
        <p:nvSpPr>
          <p:cNvPr id="5" name="Slide Number Placeholder 4"/>
          <p:cNvSpPr>
            <a:spLocks noGrp="1"/>
          </p:cNvSpPr>
          <p:nvPr>
            <p:ph type="sldNum" sz="quarter" idx="12"/>
          </p:nvPr>
        </p:nvSpPr>
        <p:spPr/>
        <p:txBody>
          <a:bodyPr/>
          <a:p>
            <a:fld id="{252F294B-B6A8-44F3-8A3C-0EE5B1E3450E}" type="slidenum">
              <a:rPr lang="en-US" smtClean="0"/>
            </a:fld>
            <a:endParaRPr lang="en-US"/>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3239</Words>
  <Application>WPS Presentation</Application>
  <PresentationFormat>Widescreen</PresentationFormat>
  <Paragraphs>116</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Calibri</vt:lpstr>
      <vt:lpstr>Times New Roman</vt:lpstr>
      <vt:lpstr>Franklin Gothic</vt:lpstr>
      <vt:lpstr>Franklin Gothic Book</vt:lpstr>
      <vt:lpstr>Calibri Light</vt:lpstr>
      <vt:lpstr>Microsoft YaHei</vt:lpstr>
      <vt:lpstr>Arial Unicode MS</vt:lpstr>
      <vt:lpstr>Retrospect</vt:lpstr>
      <vt:lpstr>  			 			          Course Code/PR-II                                                           MediConnect</vt:lpstr>
      <vt:lpstr>PowerPoint 演示文稿</vt:lpstr>
      <vt:lpstr>Introduction</vt:lpstr>
      <vt:lpstr>PowerPoint 演示文稿</vt:lpstr>
      <vt:lpstr>Need of System (Functions it can perform)</vt:lpstr>
      <vt:lpstr>Database Design </vt:lpstr>
      <vt:lpstr>Flow Diagram/  Flow Chart of System</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 Solanki</dc:creator>
  <cp:lastModifiedBy>22EC015 YESHA GOHIL</cp:lastModifiedBy>
  <cp:revision>60</cp:revision>
  <dcterms:created xsi:type="dcterms:W3CDTF">2023-09-24T01:32:00Z</dcterms:created>
  <dcterms:modified xsi:type="dcterms:W3CDTF">2025-02-06T05:07:55Z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A769A44E5E634500ABF6A8B11B6D39A3_13</vt:lpwstr>
  </property>
  <property fmtid="{D5CDD505-2E9C-101B-9397-08002B2CF9AE}" pid="3" name="KSOProductBuildVer">
    <vt:lpwstr>1033-12.2.0.19805</vt:lpwstr>
  </property>
</Properties>
</file>