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EC7EB-5283-44C4-9791-1B86624D9A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CBAB78-1665-45B1-B310-D9453A4EBDFB}">
      <dgm:prSet/>
      <dgm:spPr/>
      <dgm:t>
        <a:bodyPr/>
        <a:lstStyle/>
        <a:p>
          <a:r>
            <a:rPr lang="en-IN"/>
            <a:t>Collect logs</a:t>
          </a:r>
        </a:p>
      </dgm:t>
    </dgm:pt>
    <dgm:pt modelId="{89510E1A-FD23-4395-AA77-D18E5BD090A8}" type="parTrans" cxnId="{0CADD197-BD05-4137-877D-0E8D619B244F}">
      <dgm:prSet/>
      <dgm:spPr/>
      <dgm:t>
        <a:bodyPr/>
        <a:lstStyle/>
        <a:p>
          <a:endParaRPr lang="en-IN"/>
        </a:p>
      </dgm:t>
    </dgm:pt>
    <dgm:pt modelId="{61C0537A-F647-44F5-8332-1B1C4752C518}" type="sibTrans" cxnId="{0CADD197-BD05-4137-877D-0E8D619B244F}">
      <dgm:prSet/>
      <dgm:spPr/>
      <dgm:t>
        <a:bodyPr/>
        <a:lstStyle/>
        <a:p>
          <a:endParaRPr lang="en-IN"/>
        </a:p>
      </dgm:t>
    </dgm:pt>
    <dgm:pt modelId="{E5E1FB28-EFFD-4A20-990E-61C7ED073F2D}">
      <dgm:prSet/>
      <dgm:spPr/>
      <dgm:t>
        <a:bodyPr/>
        <a:lstStyle/>
        <a:p>
          <a:r>
            <a:rPr lang="en-IN" dirty="0"/>
            <a:t>Index logs</a:t>
          </a:r>
        </a:p>
      </dgm:t>
    </dgm:pt>
    <dgm:pt modelId="{2B1A3FA6-0770-425C-B974-4BF47C9E605C}" type="parTrans" cxnId="{7BC9E031-167F-4281-BF2C-4E2E66A00E8A}">
      <dgm:prSet/>
      <dgm:spPr/>
      <dgm:t>
        <a:bodyPr/>
        <a:lstStyle/>
        <a:p>
          <a:endParaRPr lang="en-IN"/>
        </a:p>
      </dgm:t>
    </dgm:pt>
    <dgm:pt modelId="{73CD1057-1C9D-4F00-9AE2-E24646148D3E}" type="sibTrans" cxnId="{7BC9E031-167F-4281-BF2C-4E2E66A00E8A}">
      <dgm:prSet/>
      <dgm:spPr/>
      <dgm:t>
        <a:bodyPr/>
        <a:lstStyle/>
        <a:p>
          <a:endParaRPr lang="en-IN"/>
        </a:p>
      </dgm:t>
    </dgm:pt>
    <dgm:pt modelId="{D5772FF2-3C49-45B4-9C9B-79B893B75E28}">
      <dgm:prSet/>
      <dgm:spPr/>
      <dgm:t>
        <a:bodyPr/>
        <a:lstStyle/>
        <a:p>
          <a:r>
            <a:rPr lang="en-IN"/>
            <a:t>Query indices</a:t>
          </a:r>
        </a:p>
      </dgm:t>
    </dgm:pt>
    <dgm:pt modelId="{458C3044-1CFF-40EB-86A3-2C8E07D17E6A}" type="parTrans" cxnId="{6B293070-1A95-4675-98C2-0AF968916074}">
      <dgm:prSet/>
      <dgm:spPr/>
      <dgm:t>
        <a:bodyPr/>
        <a:lstStyle/>
        <a:p>
          <a:endParaRPr lang="en-IN"/>
        </a:p>
      </dgm:t>
    </dgm:pt>
    <dgm:pt modelId="{D26B4FCD-1C07-450D-909F-419221FF808D}" type="sibTrans" cxnId="{6B293070-1A95-4675-98C2-0AF968916074}">
      <dgm:prSet/>
      <dgm:spPr/>
      <dgm:t>
        <a:bodyPr/>
        <a:lstStyle/>
        <a:p>
          <a:endParaRPr lang="en-IN"/>
        </a:p>
      </dgm:t>
    </dgm:pt>
    <dgm:pt modelId="{C237CD19-36CE-4D70-BA92-5AFFDFDAECA2}">
      <dgm:prSet/>
      <dgm:spPr/>
      <dgm:t>
        <a:bodyPr/>
        <a:lstStyle/>
        <a:p>
          <a:r>
            <a:rPr lang="en-IN" dirty="0"/>
            <a:t>Export</a:t>
          </a:r>
        </a:p>
        <a:p>
          <a:r>
            <a:rPr lang="en-IN" dirty="0"/>
            <a:t>results</a:t>
          </a:r>
        </a:p>
      </dgm:t>
    </dgm:pt>
    <dgm:pt modelId="{5CF8E7EF-B009-4EE8-BBD6-1359B247AD4A}" type="parTrans" cxnId="{08EA8B91-2CEC-48C1-B4F1-40264FC5C3B2}">
      <dgm:prSet/>
      <dgm:spPr/>
      <dgm:t>
        <a:bodyPr/>
        <a:lstStyle/>
        <a:p>
          <a:endParaRPr lang="en-IN"/>
        </a:p>
      </dgm:t>
    </dgm:pt>
    <dgm:pt modelId="{61EA04A7-6D50-49E8-A426-3A5E6E46529D}" type="sibTrans" cxnId="{08EA8B91-2CEC-48C1-B4F1-40264FC5C3B2}">
      <dgm:prSet/>
      <dgm:spPr/>
      <dgm:t>
        <a:bodyPr/>
        <a:lstStyle/>
        <a:p>
          <a:endParaRPr lang="en-IN"/>
        </a:p>
      </dgm:t>
    </dgm:pt>
    <dgm:pt modelId="{9E8B8E4C-4AB1-4F1E-85E3-D356922D6694}" type="pres">
      <dgm:prSet presAssocID="{212EC7EB-5283-44C4-9791-1B86624D9AF7}" presName="Name0" presStyleCnt="0">
        <dgm:presLayoutVars>
          <dgm:dir/>
          <dgm:resizeHandles val="exact"/>
        </dgm:presLayoutVars>
      </dgm:prSet>
      <dgm:spPr/>
    </dgm:pt>
    <dgm:pt modelId="{4E768D58-281F-4314-8DFA-30946F714940}" type="pres">
      <dgm:prSet presAssocID="{212EC7EB-5283-44C4-9791-1B86624D9AF7}" presName="arrow" presStyleLbl="bgShp" presStyleIdx="0" presStyleCnt="1"/>
      <dgm:spPr/>
    </dgm:pt>
    <dgm:pt modelId="{4FE79C01-460C-4F8E-92CF-69C39A4B13CB}" type="pres">
      <dgm:prSet presAssocID="{212EC7EB-5283-44C4-9791-1B86624D9AF7}" presName="points" presStyleCnt="0"/>
      <dgm:spPr/>
    </dgm:pt>
    <dgm:pt modelId="{4CC00E46-B517-4B62-91BE-0292A6C6BE89}" type="pres">
      <dgm:prSet presAssocID="{61CBAB78-1665-45B1-B310-D9453A4EBDFB}" presName="compositeA" presStyleCnt="0"/>
      <dgm:spPr/>
    </dgm:pt>
    <dgm:pt modelId="{77902171-132A-4C2A-9FC8-06B2958690FD}" type="pres">
      <dgm:prSet presAssocID="{61CBAB78-1665-45B1-B310-D9453A4EBDFB}" presName="textA" presStyleLbl="revTx" presStyleIdx="0" presStyleCnt="4">
        <dgm:presLayoutVars>
          <dgm:bulletEnabled val="1"/>
        </dgm:presLayoutVars>
      </dgm:prSet>
      <dgm:spPr/>
    </dgm:pt>
    <dgm:pt modelId="{E8DF5FFD-78D7-4E3F-AB5E-A477A88E83E2}" type="pres">
      <dgm:prSet presAssocID="{61CBAB78-1665-45B1-B310-D9453A4EBDFB}" presName="circleA" presStyleLbl="node1" presStyleIdx="0" presStyleCnt="4"/>
      <dgm:spPr/>
    </dgm:pt>
    <dgm:pt modelId="{F3548332-0DC9-4662-9823-82E48750F12D}" type="pres">
      <dgm:prSet presAssocID="{61CBAB78-1665-45B1-B310-D9453A4EBDFB}" presName="spaceA" presStyleCnt="0"/>
      <dgm:spPr/>
    </dgm:pt>
    <dgm:pt modelId="{C23990B8-F065-40CE-A62F-1F3CF891963E}" type="pres">
      <dgm:prSet presAssocID="{61C0537A-F647-44F5-8332-1B1C4752C518}" presName="space" presStyleCnt="0"/>
      <dgm:spPr/>
    </dgm:pt>
    <dgm:pt modelId="{27824597-DAEA-4720-AA9A-FEB3737CCF92}" type="pres">
      <dgm:prSet presAssocID="{E5E1FB28-EFFD-4A20-990E-61C7ED073F2D}" presName="compositeB" presStyleCnt="0"/>
      <dgm:spPr/>
    </dgm:pt>
    <dgm:pt modelId="{60A090C3-D1DD-4FD2-8020-16B576497C66}" type="pres">
      <dgm:prSet presAssocID="{E5E1FB28-EFFD-4A20-990E-61C7ED073F2D}" presName="textB" presStyleLbl="revTx" presStyleIdx="1" presStyleCnt="4">
        <dgm:presLayoutVars>
          <dgm:bulletEnabled val="1"/>
        </dgm:presLayoutVars>
      </dgm:prSet>
      <dgm:spPr/>
    </dgm:pt>
    <dgm:pt modelId="{570D5E11-BABE-4765-B16C-2CCD31885A7C}" type="pres">
      <dgm:prSet presAssocID="{E5E1FB28-EFFD-4A20-990E-61C7ED073F2D}" presName="circleB" presStyleLbl="node1" presStyleIdx="1" presStyleCnt="4"/>
      <dgm:spPr/>
    </dgm:pt>
    <dgm:pt modelId="{35202D1F-4EFC-44D2-B386-7F545DD88D37}" type="pres">
      <dgm:prSet presAssocID="{E5E1FB28-EFFD-4A20-990E-61C7ED073F2D}" presName="spaceB" presStyleCnt="0"/>
      <dgm:spPr/>
    </dgm:pt>
    <dgm:pt modelId="{40953B8B-CCD8-4C98-A34F-C6DD56CEC630}" type="pres">
      <dgm:prSet presAssocID="{73CD1057-1C9D-4F00-9AE2-E24646148D3E}" presName="space" presStyleCnt="0"/>
      <dgm:spPr/>
    </dgm:pt>
    <dgm:pt modelId="{0E051951-41B4-4595-8554-F3A92ACDA00C}" type="pres">
      <dgm:prSet presAssocID="{D5772FF2-3C49-45B4-9C9B-79B893B75E28}" presName="compositeA" presStyleCnt="0"/>
      <dgm:spPr/>
    </dgm:pt>
    <dgm:pt modelId="{51AF7CA5-1889-4B33-9B8B-10D463D8D877}" type="pres">
      <dgm:prSet presAssocID="{D5772FF2-3C49-45B4-9C9B-79B893B75E28}" presName="textA" presStyleLbl="revTx" presStyleIdx="2" presStyleCnt="4">
        <dgm:presLayoutVars>
          <dgm:bulletEnabled val="1"/>
        </dgm:presLayoutVars>
      </dgm:prSet>
      <dgm:spPr/>
    </dgm:pt>
    <dgm:pt modelId="{C0E41EE3-8539-4723-A563-D38D6A8DD2F2}" type="pres">
      <dgm:prSet presAssocID="{D5772FF2-3C49-45B4-9C9B-79B893B75E28}" presName="circleA" presStyleLbl="node1" presStyleIdx="2" presStyleCnt="4"/>
      <dgm:spPr/>
    </dgm:pt>
    <dgm:pt modelId="{03A8DDB7-73AA-4BBC-A923-3762161B5807}" type="pres">
      <dgm:prSet presAssocID="{D5772FF2-3C49-45B4-9C9B-79B893B75E28}" presName="spaceA" presStyleCnt="0"/>
      <dgm:spPr/>
    </dgm:pt>
    <dgm:pt modelId="{C339485E-9A2A-4BE1-BBBB-E69DDC611AD9}" type="pres">
      <dgm:prSet presAssocID="{D26B4FCD-1C07-450D-909F-419221FF808D}" presName="space" presStyleCnt="0"/>
      <dgm:spPr/>
    </dgm:pt>
    <dgm:pt modelId="{2C71856B-63F0-4F95-B810-1FE53EDBF952}" type="pres">
      <dgm:prSet presAssocID="{C237CD19-36CE-4D70-BA92-5AFFDFDAECA2}" presName="compositeB" presStyleCnt="0"/>
      <dgm:spPr/>
    </dgm:pt>
    <dgm:pt modelId="{9EEA06FF-968B-4E7B-8EA3-3039332CDC58}" type="pres">
      <dgm:prSet presAssocID="{C237CD19-36CE-4D70-BA92-5AFFDFDAECA2}" presName="textB" presStyleLbl="revTx" presStyleIdx="3" presStyleCnt="4">
        <dgm:presLayoutVars>
          <dgm:bulletEnabled val="1"/>
        </dgm:presLayoutVars>
      </dgm:prSet>
      <dgm:spPr/>
    </dgm:pt>
    <dgm:pt modelId="{DF86B187-3B81-477D-8F99-1123472CCC1A}" type="pres">
      <dgm:prSet presAssocID="{C237CD19-36CE-4D70-BA92-5AFFDFDAECA2}" presName="circleB" presStyleLbl="node1" presStyleIdx="3" presStyleCnt="4"/>
      <dgm:spPr/>
    </dgm:pt>
    <dgm:pt modelId="{371CACE2-754E-463A-A1FA-D00D74FD9C8A}" type="pres">
      <dgm:prSet presAssocID="{C237CD19-36CE-4D70-BA92-5AFFDFDAECA2}" presName="spaceB" presStyleCnt="0"/>
      <dgm:spPr/>
    </dgm:pt>
  </dgm:ptLst>
  <dgm:cxnLst>
    <dgm:cxn modelId="{7BC9E031-167F-4281-BF2C-4E2E66A00E8A}" srcId="{212EC7EB-5283-44C4-9791-1B86624D9AF7}" destId="{E5E1FB28-EFFD-4A20-990E-61C7ED073F2D}" srcOrd="1" destOrd="0" parTransId="{2B1A3FA6-0770-425C-B974-4BF47C9E605C}" sibTransId="{73CD1057-1C9D-4F00-9AE2-E24646148D3E}"/>
    <dgm:cxn modelId="{463DFC6B-0091-41B1-9180-A74AF060E712}" type="presOf" srcId="{D5772FF2-3C49-45B4-9C9B-79B893B75E28}" destId="{51AF7CA5-1889-4B33-9B8B-10D463D8D877}" srcOrd="0" destOrd="0" presId="urn:microsoft.com/office/officeart/2005/8/layout/hProcess11"/>
    <dgm:cxn modelId="{6B293070-1A95-4675-98C2-0AF968916074}" srcId="{212EC7EB-5283-44C4-9791-1B86624D9AF7}" destId="{D5772FF2-3C49-45B4-9C9B-79B893B75E28}" srcOrd="2" destOrd="0" parTransId="{458C3044-1CFF-40EB-86A3-2C8E07D17E6A}" sibTransId="{D26B4FCD-1C07-450D-909F-419221FF808D}"/>
    <dgm:cxn modelId="{08EA8B91-2CEC-48C1-B4F1-40264FC5C3B2}" srcId="{212EC7EB-5283-44C4-9791-1B86624D9AF7}" destId="{C237CD19-36CE-4D70-BA92-5AFFDFDAECA2}" srcOrd="3" destOrd="0" parTransId="{5CF8E7EF-B009-4EE8-BBD6-1359B247AD4A}" sibTransId="{61EA04A7-6D50-49E8-A426-3A5E6E46529D}"/>
    <dgm:cxn modelId="{0CADD197-BD05-4137-877D-0E8D619B244F}" srcId="{212EC7EB-5283-44C4-9791-1B86624D9AF7}" destId="{61CBAB78-1665-45B1-B310-D9453A4EBDFB}" srcOrd="0" destOrd="0" parTransId="{89510E1A-FD23-4395-AA77-D18E5BD090A8}" sibTransId="{61C0537A-F647-44F5-8332-1B1C4752C518}"/>
    <dgm:cxn modelId="{3EDEACA9-83BA-4FFB-8C1C-6B4EFDA928F3}" type="presOf" srcId="{212EC7EB-5283-44C4-9791-1B86624D9AF7}" destId="{9E8B8E4C-4AB1-4F1E-85E3-D356922D6694}" srcOrd="0" destOrd="0" presId="urn:microsoft.com/office/officeart/2005/8/layout/hProcess11"/>
    <dgm:cxn modelId="{D4ACD9E6-A82F-4FD8-B63C-16ACA8400E37}" type="presOf" srcId="{C237CD19-36CE-4D70-BA92-5AFFDFDAECA2}" destId="{9EEA06FF-968B-4E7B-8EA3-3039332CDC58}" srcOrd="0" destOrd="0" presId="urn:microsoft.com/office/officeart/2005/8/layout/hProcess11"/>
    <dgm:cxn modelId="{0FF029E9-3086-4B2D-B9B6-8DC63600CC54}" type="presOf" srcId="{61CBAB78-1665-45B1-B310-D9453A4EBDFB}" destId="{77902171-132A-4C2A-9FC8-06B2958690FD}" srcOrd="0" destOrd="0" presId="urn:microsoft.com/office/officeart/2005/8/layout/hProcess11"/>
    <dgm:cxn modelId="{6AC18DF0-229E-498C-8E0C-B17B80E9F72D}" type="presOf" srcId="{E5E1FB28-EFFD-4A20-990E-61C7ED073F2D}" destId="{60A090C3-D1DD-4FD2-8020-16B576497C66}" srcOrd="0" destOrd="0" presId="urn:microsoft.com/office/officeart/2005/8/layout/hProcess11"/>
    <dgm:cxn modelId="{8D72A9B2-4D12-459A-9A45-B0535FA02FD7}" type="presParOf" srcId="{9E8B8E4C-4AB1-4F1E-85E3-D356922D6694}" destId="{4E768D58-281F-4314-8DFA-30946F714940}" srcOrd="0" destOrd="0" presId="urn:microsoft.com/office/officeart/2005/8/layout/hProcess11"/>
    <dgm:cxn modelId="{218E9C1B-DBB2-49AE-8DB6-906FF7BA9771}" type="presParOf" srcId="{9E8B8E4C-4AB1-4F1E-85E3-D356922D6694}" destId="{4FE79C01-460C-4F8E-92CF-69C39A4B13CB}" srcOrd="1" destOrd="0" presId="urn:microsoft.com/office/officeart/2005/8/layout/hProcess11"/>
    <dgm:cxn modelId="{819A800D-B189-4AE3-94CA-528F8B268C2D}" type="presParOf" srcId="{4FE79C01-460C-4F8E-92CF-69C39A4B13CB}" destId="{4CC00E46-B517-4B62-91BE-0292A6C6BE89}" srcOrd="0" destOrd="0" presId="urn:microsoft.com/office/officeart/2005/8/layout/hProcess11"/>
    <dgm:cxn modelId="{F9C05F62-7313-4E97-AC08-92C408F34486}" type="presParOf" srcId="{4CC00E46-B517-4B62-91BE-0292A6C6BE89}" destId="{77902171-132A-4C2A-9FC8-06B2958690FD}" srcOrd="0" destOrd="0" presId="urn:microsoft.com/office/officeart/2005/8/layout/hProcess11"/>
    <dgm:cxn modelId="{CF14D0AC-4E87-4C3F-B208-EC27343685FB}" type="presParOf" srcId="{4CC00E46-B517-4B62-91BE-0292A6C6BE89}" destId="{E8DF5FFD-78D7-4E3F-AB5E-A477A88E83E2}" srcOrd="1" destOrd="0" presId="urn:microsoft.com/office/officeart/2005/8/layout/hProcess11"/>
    <dgm:cxn modelId="{F2329A2E-DEE6-48FB-B26C-BABAC8514CD4}" type="presParOf" srcId="{4CC00E46-B517-4B62-91BE-0292A6C6BE89}" destId="{F3548332-0DC9-4662-9823-82E48750F12D}" srcOrd="2" destOrd="0" presId="urn:microsoft.com/office/officeart/2005/8/layout/hProcess11"/>
    <dgm:cxn modelId="{ED94C649-803C-4EB6-A7D5-F5BDD820320C}" type="presParOf" srcId="{4FE79C01-460C-4F8E-92CF-69C39A4B13CB}" destId="{C23990B8-F065-40CE-A62F-1F3CF891963E}" srcOrd="1" destOrd="0" presId="urn:microsoft.com/office/officeart/2005/8/layout/hProcess11"/>
    <dgm:cxn modelId="{848C5E81-8F0A-4C2D-A5D5-DF8C45AD498E}" type="presParOf" srcId="{4FE79C01-460C-4F8E-92CF-69C39A4B13CB}" destId="{27824597-DAEA-4720-AA9A-FEB3737CCF92}" srcOrd="2" destOrd="0" presId="urn:microsoft.com/office/officeart/2005/8/layout/hProcess11"/>
    <dgm:cxn modelId="{94868936-1D94-4377-8587-8DC865BB1502}" type="presParOf" srcId="{27824597-DAEA-4720-AA9A-FEB3737CCF92}" destId="{60A090C3-D1DD-4FD2-8020-16B576497C66}" srcOrd="0" destOrd="0" presId="urn:microsoft.com/office/officeart/2005/8/layout/hProcess11"/>
    <dgm:cxn modelId="{CDDB9B41-54FF-4E90-A624-72119CEA1B8F}" type="presParOf" srcId="{27824597-DAEA-4720-AA9A-FEB3737CCF92}" destId="{570D5E11-BABE-4765-B16C-2CCD31885A7C}" srcOrd="1" destOrd="0" presId="urn:microsoft.com/office/officeart/2005/8/layout/hProcess11"/>
    <dgm:cxn modelId="{040ECF70-740A-402C-AAD6-069D9EBBF779}" type="presParOf" srcId="{27824597-DAEA-4720-AA9A-FEB3737CCF92}" destId="{35202D1F-4EFC-44D2-B386-7F545DD88D37}" srcOrd="2" destOrd="0" presId="urn:microsoft.com/office/officeart/2005/8/layout/hProcess11"/>
    <dgm:cxn modelId="{18D6F335-B23E-4CF3-98D0-DEE225E5A241}" type="presParOf" srcId="{4FE79C01-460C-4F8E-92CF-69C39A4B13CB}" destId="{40953B8B-CCD8-4C98-A34F-C6DD56CEC630}" srcOrd="3" destOrd="0" presId="urn:microsoft.com/office/officeart/2005/8/layout/hProcess11"/>
    <dgm:cxn modelId="{3E44EDF8-8DDE-4B3B-82DD-8A39731EF663}" type="presParOf" srcId="{4FE79C01-460C-4F8E-92CF-69C39A4B13CB}" destId="{0E051951-41B4-4595-8554-F3A92ACDA00C}" srcOrd="4" destOrd="0" presId="urn:microsoft.com/office/officeart/2005/8/layout/hProcess11"/>
    <dgm:cxn modelId="{5E8B3239-9C82-4844-BAF2-6D87D6359B0F}" type="presParOf" srcId="{0E051951-41B4-4595-8554-F3A92ACDA00C}" destId="{51AF7CA5-1889-4B33-9B8B-10D463D8D877}" srcOrd="0" destOrd="0" presId="urn:microsoft.com/office/officeart/2005/8/layout/hProcess11"/>
    <dgm:cxn modelId="{C13DFF5B-8D56-4984-B6C1-1D42DA376AD0}" type="presParOf" srcId="{0E051951-41B4-4595-8554-F3A92ACDA00C}" destId="{C0E41EE3-8539-4723-A563-D38D6A8DD2F2}" srcOrd="1" destOrd="0" presId="urn:microsoft.com/office/officeart/2005/8/layout/hProcess11"/>
    <dgm:cxn modelId="{E6FDB86B-984F-48FE-92B0-A8F401B0F157}" type="presParOf" srcId="{0E051951-41B4-4595-8554-F3A92ACDA00C}" destId="{03A8DDB7-73AA-4BBC-A923-3762161B5807}" srcOrd="2" destOrd="0" presId="urn:microsoft.com/office/officeart/2005/8/layout/hProcess11"/>
    <dgm:cxn modelId="{553B066E-C2E7-437C-8093-7C996DBB0572}" type="presParOf" srcId="{4FE79C01-460C-4F8E-92CF-69C39A4B13CB}" destId="{C339485E-9A2A-4BE1-BBBB-E69DDC611AD9}" srcOrd="5" destOrd="0" presId="urn:microsoft.com/office/officeart/2005/8/layout/hProcess11"/>
    <dgm:cxn modelId="{F2721E31-3FA7-46BE-A48E-D73285CD46E7}" type="presParOf" srcId="{4FE79C01-460C-4F8E-92CF-69C39A4B13CB}" destId="{2C71856B-63F0-4F95-B810-1FE53EDBF952}" srcOrd="6" destOrd="0" presId="urn:microsoft.com/office/officeart/2005/8/layout/hProcess11"/>
    <dgm:cxn modelId="{1C400771-6E6B-441B-985B-D6CBC37B0756}" type="presParOf" srcId="{2C71856B-63F0-4F95-B810-1FE53EDBF952}" destId="{9EEA06FF-968B-4E7B-8EA3-3039332CDC58}" srcOrd="0" destOrd="0" presId="urn:microsoft.com/office/officeart/2005/8/layout/hProcess11"/>
    <dgm:cxn modelId="{7298F54B-13CC-4530-9DC2-2AD278D8A60C}" type="presParOf" srcId="{2C71856B-63F0-4F95-B810-1FE53EDBF952}" destId="{DF86B187-3B81-477D-8F99-1123472CCC1A}" srcOrd="1" destOrd="0" presId="urn:microsoft.com/office/officeart/2005/8/layout/hProcess11"/>
    <dgm:cxn modelId="{1BCCD071-9849-4056-9CB3-1A7FC0B3DFFB}" type="presParOf" srcId="{2C71856B-63F0-4F95-B810-1FE53EDBF952}" destId="{371CACE2-754E-463A-A1FA-D00D74FD9C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9851D-AC5F-4D8D-80F7-CF72F0B4B3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80EF72-9A03-4199-B03E-92D95C01D9A2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B212AF37-5B70-4422-85D8-79BDE9EFA2C4}" type="parTrans" cxnId="{25F7D4FE-8572-4D29-A0E4-61574E757C2D}">
      <dgm:prSet/>
      <dgm:spPr/>
      <dgm:t>
        <a:bodyPr/>
        <a:lstStyle/>
        <a:p>
          <a:endParaRPr lang="en-IN"/>
        </a:p>
      </dgm:t>
    </dgm:pt>
    <dgm:pt modelId="{EEF91EDF-542A-45F2-8201-906574358B43}" type="sibTrans" cxnId="{25F7D4FE-8572-4D29-A0E4-61574E757C2D}">
      <dgm:prSet/>
      <dgm:spPr/>
      <dgm:t>
        <a:bodyPr/>
        <a:lstStyle/>
        <a:p>
          <a:endParaRPr lang="en-IN"/>
        </a:p>
      </dgm:t>
    </dgm:pt>
    <dgm:pt modelId="{80455A10-BF43-49BC-B839-74A97836D9DA}">
      <dgm:prSet phldrT="[Text]"/>
      <dgm:spPr/>
      <dgm:t>
        <a:bodyPr/>
        <a:lstStyle/>
        <a:p>
          <a:r>
            <a:rPr lang="en-IN" dirty="0"/>
            <a:t>Web Portal (Angular 10)</a:t>
          </a:r>
        </a:p>
      </dgm:t>
    </dgm:pt>
    <dgm:pt modelId="{A3BCB1C0-5204-46A9-A6B3-04F80396A70B}" type="parTrans" cxnId="{C5A0FAE5-9E97-4D78-9FA4-01810DC46968}">
      <dgm:prSet/>
      <dgm:spPr/>
      <dgm:t>
        <a:bodyPr/>
        <a:lstStyle/>
        <a:p>
          <a:endParaRPr lang="en-IN"/>
        </a:p>
      </dgm:t>
    </dgm:pt>
    <dgm:pt modelId="{A7576BF0-05CE-4D6F-9A66-1A26B0808071}" type="sibTrans" cxnId="{C5A0FAE5-9E97-4D78-9FA4-01810DC46968}">
      <dgm:prSet/>
      <dgm:spPr/>
      <dgm:t>
        <a:bodyPr/>
        <a:lstStyle/>
        <a:p>
          <a:endParaRPr lang="en-IN"/>
        </a:p>
      </dgm:t>
    </dgm:pt>
    <dgm:pt modelId="{DBA2599E-93C4-46E0-98D8-FC694D1DE34D}">
      <dgm:prSet phldrT="[Text]"/>
      <dgm:spPr/>
      <dgm:t>
        <a:bodyPr/>
        <a:lstStyle/>
        <a:p>
          <a:r>
            <a:rPr lang="en-IN" dirty="0"/>
            <a:t>Backend Services</a:t>
          </a:r>
        </a:p>
      </dgm:t>
    </dgm:pt>
    <dgm:pt modelId="{8721C49A-9D3D-4126-9892-A9A58ABC9D58}" type="parTrans" cxnId="{8C8ADB8B-1DFD-4AA9-B219-0A83452795EF}">
      <dgm:prSet/>
      <dgm:spPr/>
      <dgm:t>
        <a:bodyPr/>
        <a:lstStyle/>
        <a:p>
          <a:endParaRPr lang="en-IN"/>
        </a:p>
      </dgm:t>
    </dgm:pt>
    <dgm:pt modelId="{E3139FE0-A323-4B56-92D9-4AA749CD5488}" type="sibTrans" cxnId="{8C8ADB8B-1DFD-4AA9-B219-0A83452795EF}">
      <dgm:prSet/>
      <dgm:spPr/>
      <dgm:t>
        <a:bodyPr/>
        <a:lstStyle/>
        <a:p>
          <a:endParaRPr lang="en-IN"/>
        </a:p>
      </dgm:t>
    </dgm:pt>
    <dgm:pt modelId="{D194B3B5-13C9-4EA4-B115-FBDF6A49C4D1}">
      <dgm:prSet phldrT="[Text]"/>
      <dgm:spPr/>
      <dgm:t>
        <a:bodyPr/>
        <a:lstStyle/>
        <a:p>
          <a:r>
            <a:rPr lang="en-IN"/>
            <a:t>LogEx REST </a:t>
          </a:r>
          <a:r>
            <a:rPr lang="en-IN" dirty="0"/>
            <a:t>services –Spring Boot</a:t>
          </a:r>
        </a:p>
      </dgm:t>
    </dgm:pt>
    <dgm:pt modelId="{11C2CD88-B690-4080-A842-DEC3475E4AB3}" type="parTrans" cxnId="{497D9271-6E04-47EE-A320-7B30BA56D4DE}">
      <dgm:prSet/>
      <dgm:spPr/>
      <dgm:t>
        <a:bodyPr/>
        <a:lstStyle/>
        <a:p>
          <a:endParaRPr lang="en-IN"/>
        </a:p>
      </dgm:t>
    </dgm:pt>
    <dgm:pt modelId="{D83DC043-7303-45DD-9675-77272DF6D76C}" type="sibTrans" cxnId="{497D9271-6E04-47EE-A320-7B30BA56D4DE}">
      <dgm:prSet/>
      <dgm:spPr/>
      <dgm:t>
        <a:bodyPr/>
        <a:lstStyle/>
        <a:p>
          <a:endParaRPr lang="en-IN"/>
        </a:p>
      </dgm:t>
    </dgm:pt>
    <dgm:pt modelId="{DF41AD42-730B-40F7-82BB-EAFC9BA3876F}">
      <dgm:prSet phldrT="[Text]"/>
      <dgm:spPr/>
      <dgm:t>
        <a:bodyPr/>
        <a:lstStyle/>
        <a:p>
          <a:r>
            <a:rPr lang="en-IN" dirty="0"/>
            <a:t>Elastic Search services – Spring Boot</a:t>
          </a:r>
        </a:p>
      </dgm:t>
    </dgm:pt>
    <dgm:pt modelId="{3361F595-B1E1-41BE-8E45-506825FB333D}" type="parTrans" cxnId="{9A6C3E32-0B06-4D19-A697-A831C661C74A}">
      <dgm:prSet/>
      <dgm:spPr/>
      <dgm:t>
        <a:bodyPr/>
        <a:lstStyle/>
        <a:p>
          <a:endParaRPr lang="en-IN"/>
        </a:p>
      </dgm:t>
    </dgm:pt>
    <dgm:pt modelId="{533C7E7F-7E6E-45B8-983C-94343E597A40}" type="sibTrans" cxnId="{9A6C3E32-0B06-4D19-A697-A831C661C74A}">
      <dgm:prSet/>
      <dgm:spPr/>
      <dgm:t>
        <a:bodyPr/>
        <a:lstStyle/>
        <a:p>
          <a:endParaRPr lang="en-IN"/>
        </a:p>
      </dgm:t>
    </dgm:pt>
    <dgm:pt modelId="{8A48E56F-4009-409B-A21D-74B25CE6BC27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081389CB-1DB6-4FB6-9FC2-2F334575E5EF}" type="parTrans" cxnId="{91E47D51-26F3-4BFA-9A57-771E92AB10E6}">
      <dgm:prSet/>
      <dgm:spPr/>
      <dgm:t>
        <a:bodyPr/>
        <a:lstStyle/>
        <a:p>
          <a:endParaRPr lang="en-IN"/>
        </a:p>
      </dgm:t>
    </dgm:pt>
    <dgm:pt modelId="{6613CFBF-7A38-4F3E-8916-537D34B7BA07}" type="sibTrans" cxnId="{91E47D51-26F3-4BFA-9A57-771E92AB10E6}">
      <dgm:prSet/>
      <dgm:spPr/>
      <dgm:t>
        <a:bodyPr/>
        <a:lstStyle/>
        <a:p>
          <a:endParaRPr lang="en-IN"/>
        </a:p>
      </dgm:t>
    </dgm:pt>
    <dgm:pt modelId="{35A224F5-ADB3-45AC-B570-4F7D0ECA4060}">
      <dgm:prSet phldrT="[Text]"/>
      <dgm:spPr/>
      <dgm:t>
        <a:bodyPr/>
        <a:lstStyle/>
        <a:p>
          <a:r>
            <a:rPr lang="en-IN" dirty="0"/>
            <a:t>Mongo DB  </a:t>
          </a:r>
        </a:p>
      </dgm:t>
    </dgm:pt>
    <dgm:pt modelId="{0D7C2B63-D6E3-497A-B7AC-2EF5F1878833}" type="parTrans" cxnId="{4833964D-62B3-40F3-87CF-290F5FBDEBE0}">
      <dgm:prSet/>
      <dgm:spPr/>
      <dgm:t>
        <a:bodyPr/>
        <a:lstStyle/>
        <a:p>
          <a:endParaRPr lang="en-IN"/>
        </a:p>
      </dgm:t>
    </dgm:pt>
    <dgm:pt modelId="{85BD1F8A-DE86-4DE1-B280-D94BC2F13E51}" type="sibTrans" cxnId="{4833964D-62B3-40F3-87CF-290F5FBDEBE0}">
      <dgm:prSet/>
      <dgm:spPr/>
      <dgm:t>
        <a:bodyPr/>
        <a:lstStyle/>
        <a:p>
          <a:endParaRPr lang="en-IN"/>
        </a:p>
      </dgm:t>
    </dgm:pt>
    <dgm:pt modelId="{9321E4FF-4AF9-4B0E-9335-53924061FF80}">
      <dgm:prSet phldrT="[Text]"/>
      <dgm:spPr/>
      <dgm:t>
        <a:bodyPr/>
        <a:lstStyle/>
        <a:p>
          <a:r>
            <a:rPr lang="en-IN" dirty="0"/>
            <a:t>Elastic Search </a:t>
          </a:r>
        </a:p>
      </dgm:t>
    </dgm:pt>
    <dgm:pt modelId="{659FB27E-927E-4CA2-9094-CADC26EF783D}" type="parTrans" cxnId="{70AA752F-0C9F-4C99-9684-ECB04BB016D9}">
      <dgm:prSet/>
      <dgm:spPr/>
      <dgm:t>
        <a:bodyPr/>
        <a:lstStyle/>
        <a:p>
          <a:endParaRPr lang="en-IN"/>
        </a:p>
      </dgm:t>
    </dgm:pt>
    <dgm:pt modelId="{42F15BB3-6B8C-4F12-B07D-460199234C7D}" type="sibTrans" cxnId="{70AA752F-0C9F-4C99-9684-ECB04BB016D9}">
      <dgm:prSet/>
      <dgm:spPr/>
      <dgm:t>
        <a:bodyPr/>
        <a:lstStyle/>
        <a:p>
          <a:endParaRPr lang="en-IN"/>
        </a:p>
      </dgm:t>
    </dgm:pt>
    <dgm:pt modelId="{34AD2CA8-7683-4E24-9632-98BDF4FFF63D}" type="pres">
      <dgm:prSet presAssocID="{EB69851D-AC5F-4D8D-80F7-CF72F0B4B3AA}" presName="linear" presStyleCnt="0">
        <dgm:presLayoutVars>
          <dgm:dir/>
          <dgm:animLvl val="lvl"/>
          <dgm:resizeHandles val="exact"/>
        </dgm:presLayoutVars>
      </dgm:prSet>
      <dgm:spPr/>
    </dgm:pt>
    <dgm:pt modelId="{8E9D2371-B704-4427-826B-6C254E9BE7C2}" type="pres">
      <dgm:prSet presAssocID="{FE80EF72-9A03-4199-B03E-92D95C01D9A2}" presName="parentLin" presStyleCnt="0"/>
      <dgm:spPr/>
    </dgm:pt>
    <dgm:pt modelId="{B3453C2D-9EE9-42EE-8087-4B334BA07FB4}" type="pres">
      <dgm:prSet presAssocID="{FE80EF72-9A03-4199-B03E-92D95C01D9A2}" presName="parentLeftMargin" presStyleLbl="node1" presStyleIdx="0" presStyleCnt="3"/>
      <dgm:spPr/>
    </dgm:pt>
    <dgm:pt modelId="{37CA48A9-BFEB-457F-9261-91014B1375C9}" type="pres">
      <dgm:prSet presAssocID="{FE80EF72-9A03-4199-B03E-92D95C01D9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827E9F-CD46-4E49-A3CC-ED8C58AE6814}" type="pres">
      <dgm:prSet presAssocID="{FE80EF72-9A03-4199-B03E-92D95C01D9A2}" presName="negativeSpace" presStyleCnt="0"/>
      <dgm:spPr/>
    </dgm:pt>
    <dgm:pt modelId="{C8DFEF90-BAF8-44CB-B461-A926B44716B8}" type="pres">
      <dgm:prSet presAssocID="{FE80EF72-9A03-4199-B03E-92D95C01D9A2}" presName="childText" presStyleLbl="conFgAcc1" presStyleIdx="0" presStyleCnt="3">
        <dgm:presLayoutVars>
          <dgm:bulletEnabled val="1"/>
        </dgm:presLayoutVars>
      </dgm:prSet>
      <dgm:spPr/>
    </dgm:pt>
    <dgm:pt modelId="{E3477BB3-61D1-4DE8-97C4-C010B56B8F83}" type="pres">
      <dgm:prSet presAssocID="{EEF91EDF-542A-45F2-8201-906574358B43}" presName="spaceBetweenRectangles" presStyleCnt="0"/>
      <dgm:spPr/>
    </dgm:pt>
    <dgm:pt modelId="{211028BF-1452-4A71-9FBA-25687CEAF1C8}" type="pres">
      <dgm:prSet presAssocID="{DBA2599E-93C4-46E0-98D8-FC694D1DE34D}" presName="parentLin" presStyleCnt="0"/>
      <dgm:spPr/>
    </dgm:pt>
    <dgm:pt modelId="{23594E46-B9C3-4C9A-8F83-A45DA9554C36}" type="pres">
      <dgm:prSet presAssocID="{DBA2599E-93C4-46E0-98D8-FC694D1DE34D}" presName="parentLeftMargin" presStyleLbl="node1" presStyleIdx="0" presStyleCnt="3"/>
      <dgm:spPr/>
    </dgm:pt>
    <dgm:pt modelId="{C595CBD8-60B4-4ADC-B31F-43AAF3B20957}" type="pres">
      <dgm:prSet presAssocID="{DBA2599E-93C4-46E0-98D8-FC694D1DE3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B511DA-8872-4706-81C1-4F1092A06935}" type="pres">
      <dgm:prSet presAssocID="{DBA2599E-93C4-46E0-98D8-FC694D1DE34D}" presName="negativeSpace" presStyleCnt="0"/>
      <dgm:spPr/>
    </dgm:pt>
    <dgm:pt modelId="{4A9C7C16-7378-4265-B3EF-2E52C7EC9BC0}" type="pres">
      <dgm:prSet presAssocID="{DBA2599E-93C4-46E0-98D8-FC694D1DE34D}" presName="childText" presStyleLbl="conFgAcc1" presStyleIdx="1" presStyleCnt="3">
        <dgm:presLayoutVars>
          <dgm:bulletEnabled val="1"/>
        </dgm:presLayoutVars>
      </dgm:prSet>
      <dgm:spPr/>
    </dgm:pt>
    <dgm:pt modelId="{DE69B4DD-8727-46A8-8B15-282F5F1AB36D}" type="pres">
      <dgm:prSet presAssocID="{E3139FE0-A323-4B56-92D9-4AA749CD5488}" presName="spaceBetweenRectangles" presStyleCnt="0"/>
      <dgm:spPr/>
    </dgm:pt>
    <dgm:pt modelId="{6CC9E70C-D8F4-4B89-8CE1-70DDDB3DB8DC}" type="pres">
      <dgm:prSet presAssocID="{8A48E56F-4009-409B-A21D-74B25CE6BC27}" presName="parentLin" presStyleCnt="0"/>
      <dgm:spPr/>
    </dgm:pt>
    <dgm:pt modelId="{2159A2BB-F728-41CC-94A4-83A7A299978D}" type="pres">
      <dgm:prSet presAssocID="{8A48E56F-4009-409B-A21D-74B25CE6BC27}" presName="parentLeftMargin" presStyleLbl="node1" presStyleIdx="1" presStyleCnt="3"/>
      <dgm:spPr/>
    </dgm:pt>
    <dgm:pt modelId="{BE6318CD-12CE-4E1E-ACC1-9D34A4542240}" type="pres">
      <dgm:prSet presAssocID="{8A48E56F-4009-409B-A21D-74B25CE6BC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3C0321-F4CF-4AE7-9035-E182E53C048F}" type="pres">
      <dgm:prSet presAssocID="{8A48E56F-4009-409B-A21D-74B25CE6BC27}" presName="negativeSpace" presStyleCnt="0"/>
      <dgm:spPr/>
    </dgm:pt>
    <dgm:pt modelId="{6D1F2733-E5F5-4B45-AB02-B1D4DB582982}" type="pres">
      <dgm:prSet presAssocID="{8A48E56F-4009-409B-A21D-74B25CE6BC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9AFC03-219F-4C11-B297-C9423693DDC5}" type="presOf" srcId="{DF41AD42-730B-40F7-82BB-EAFC9BA3876F}" destId="{4A9C7C16-7378-4265-B3EF-2E52C7EC9BC0}" srcOrd="0" destOrd="1" presId="urn:microsoft.com/office/officeart/2005/8/layout/list1"/>
    <dgm:cxn modelId="{1A75BC28-C348-4FCC-87EB-E003DB8C5BAC}" type="presOf" srcId="{80455A10-BF43-49BC-B839-74A97836D9DA}" destId="{C8DFEF90-BAF8-44CB-B461-A926B44716B8}" srcOrd="0" destOrd="0" presId="urn:microsoft.com/office/officeart/2005/8/layout/list1"/>
    <dgm:cxn modelId="{70AA752F-0C9F-4C99-9684-ECB04BB016D9}" srcId="{8A48E56F-4009-409B-A21D-74B25CE6BC27}" destId="{9321E4FF-4AF9-4B0E-9335-53924061FF80}" srcOrd="1" destOrd="0" parTransId="{659FB27E-927E-4CA2-9094-CADC26EF783D}" sibTransId="{42F15BB3-6B8C-4F12-B07D-460199234C7D}"/>
    <dgm:cxn modelId="{9A6C3E32-0B06-4D19-A697-A831C661C74A}" srcId="{DBA2599E-93C4-46E0-98D8-FC694D1DE34D}" destId="{DF41AD42-730B-40F7-82BB-EAFC9BA3876F}" srcOrd="1" destOrd="0" parTransId="{3361F595-B1E1-41BE-8E45-506825FB333D}" sibTransId="{533C7E7F-7E6E-45B8-983C-94343E597A40}"/>
    <dgm:cxn modelId="{505B9735-8957-4556-B9BC-6B29532B8E13}" type="presOf" srcId="{35A224F5-ADB3-45AC-B570-4F7D0ECA4060}" destId="{6D1F2733-E5F5-4B45-AB02-B1D4DB582982}" srcOrd="0" destOrd="0" presId="urn:microsoft.com/office/officeart/2005/8/layout/list1"/>
    <dgm:cxn modelId="{2F3D613F-0C4F-4EA8-AB10-59F81AADFDA0}" type="presOf" srcId="{DBA2599E-93C4-46E0-98D8-FC694D1DE34D}" destId="{23594E46-B9C3-4C9A-8F83-A45DA9554C36}" srcOrd="0" destOrd="0" presId="urn:microsoft.com/office/officeart/2005/8/layout/list1"/>
    <dgm:cxn modelId="{929BF05D-5DFB-498F-8B04-9F54CF796FD3}" type="presOf" srcId="{8A48E56F-4009-409B-A21D-74B25CE6BC27}" destId="{BE6318CD-12CE-4E1E-ACC1-9D34A4542240}" srcOrd="1" destOrd="0" presId="urn:microsoft.com/office/officeart/2005/8/layout/list1"/>
    <dgm:cxn modelId="{4833964D-62B3-40F3-87CF-290F5FBDEBE0}" srcId="{8A48E56F-4009-409B-A21D-74B25CE6BC27}" destId="{35A224F5-ADB3-45AC-B570-4F7D0ECA4060}" srcOrd="0" destOrd="0" parTransId="{0D7C2B63-D6E3-497A-B7AC-2EF5F1878833}" sibTransId="{85BD1F8A-DE86-4DE1-B280-D94BC2F13E51}"/>
    <dgm:cxn modelId="{01B51470-C74E-47E3-813D-CF40D8EAFE16}" type="presOf" srcId="{8A48E56F-4009-409B-A21D-74B25CE6BC27}" destId="{2159A2BB-F728-41CC-94A4-83A7A299978D}" srcOrd="0" destOrd="0" presId="urn:microsoft.com/office/officeart/2005/8/layout/list1"/>
    <dgm:cxn modelId="{91E47D51-26F3-4BFA-9A57-771E92AB10E6}" srcId="{EB69851D-AC5F-4D8D-80F7-CF72F0B4B3AA}" destId="{8A48E56F-4009-409B-A21D-74B25CE6BC27}" srcOrd="2" destOrd="0" parTransId="{081389CB-1DB6-4FB6-9FC2-2F334575E5EF}" sibTransId="{6613CFBF-7A38-4F3E-8916-537D34B7BA07}"/>
    <dgm:cxn modelId="{497D9271-6E04-47EE-A320-7B30BA56D4DE}" srcId="{DBA2599E-93C4-46E0-98D8-FC694D1DE34D}" destId="{D194B3B5-13C9-4EA4-B115-FBDF6A49C4D1}" srcOrd="0" destOrd="0" parTransId="{11C2CD88-B690-4080-A842-DEC3475E4AB3}" sibTransId="{D83DC043-7303-45DD-9675-77272DF6D76C}"/>
    <dgm:cxn modelId="{D767AA77-A174-48A2-B9E0-0046D4279D49}" type="presOf" srcId="{DBA2599E-93C4-46E0-98D8-FC694D1DE34D}" destId="{C595CBD8-60B4-4ADC-B31F-43AAF3B20957}" srcOrd="1" destOrd="0" presId="urn:microsoft.com/office/officeart/2005/8/layout/list1"/>
    <dgm:cxn modelId="{7B437958-C61D-4E1D-A2CC-9BA7F8CB7F06}" type="presOf" srcId="{D194B3B5-13C9-4EA4-B115-FBDF6A49C4D1}" destId="{4A9C7C16-7378-4265-B3EF-2E52C7EC9BC0}" srcOrd="0" destOrd="0" presId="urn:microsoft.com/office/officeart/2005/8/layout/list1"/>
    <dgm:cxn modelId="{8C8ADB8B-1DFD-4AA9-B219-0A83452795EF}" srcId="{EB69851D-AC5F-4D8D-80F7-CF72F0B4B3AA}" destId="{DBA2599E-93C4-46E0-98D8-FC694D1DE34D}" srcOrd="1" destOrd="0" parTransId="{8721C49A-9D3D-4126-9892-A9A58ABC9D58}" sibTransId="{E3139FE0-A323-4B56-92D9-4AA749CD5488}"/>
    <dgm:cxn modelId="{F17642A4-AEDC-4195-A246-34A4A961E06D}" type="presOf" srcId="{FE80EF72-9A03-4199-B03E-92D95C01D9A2}" destId="{B3453C2D-9EE9-42EE-8087-4B334BA07FB4}" srcOrd="0" destOrd="0" presId="urn:microsoft.com/office/officeart/2005/8/layout/list1"/>
    <dgm:cxn modelId="{D31B3ABE-AD91-4A05-AA12-14743B2F39B1}" type="presOf" srcId="{FE80EF72-9A03-4199-B03E-92D95C01D9A2}" destId="{37CA48A9-BFEB-457F-9261-91014B1375C9}" srcOrd="1" destOrd="0" presId="urn:microsoft.com/office/officeart/2005/8/layout/list1"/>
    <dgm:cxn modelId="{EB544ECD-D6B3-4381-BBA6-E3849833864A}" type="presOf" srcId="{EB69851D-AC5F-4D8D-80F7-CF72F0B4B3AA}" destId="{34AD2CA8-7683-4E24-9632-98BDF4FFF63D}" srcOrd="0" destOrd="0" presId="urn:microsoft.com/office/officeart/2005/8/layout/list1"/>
    <dgm:cxn modelId="{C5A0FAE5-9E97-4D78-9FA4-01810DC46968}" srcId="{FE80EF72-9A03-4199-B03E-92D95C01D9A2}" destId="{80455A10-BF43-49BC-B839-74A97836D9DA}" srcOrd="0" destOrd="0" parTransId="{A3BCB1C0-5204-46A9-A6B3-04F80396A70B}" sibTransId="{A7576BF0-05CE-4D6F-9A66-1A26B0808071}"/>
    <dgm:cxn modelId="{75B219FA-D579-4F64-8DDB-41DAC1A56EC5}" type="presOf" srcId="{9321E4FF-4AF9-4B0E-9335-53924061FF80}" destId="{6D1F2733-E5F5-4B45-AB02-B1D4DB582982}" srcOrd="0" destOrd="1" presId="urn:microsoft.com/office/officeart/2005/8/layout/list1"/>
    <dgm:cxn modelId="{25F7D4FE-8572-4D29-A0E4-61574E757C2D}" srcId="{EB69851D-AC5F-4D8D-80F7-CF72F0B4B3AA}" destId="{FE80EF72-9A03-4199-B03E-92D95C01D9A2}" srcOrd="0" destOrd="0" parTransId="{B212AF37-5B70-4422-85D8-79BDE9EFA2C4}" sibTransId="{EEF91EDF-542A-45F2-8201-906574358B43}"/>
    <dgm:cxn modelId="{30BF53B2-ACE7-448E-B144-9FBC38300567}" type="presParOf" srcId="{34AD2CA8-7683-4E24-9632-98BDF4FFF63D}" destId="{8E9D2371-B704-4427-826B-6C254E9BE7C2}" srcOrd="0" destOrd="0" presId="urn:microsoft.com/office/officeart/2005/8/layout/list1"/>
    <dgm:cxn modelId="{926CBF4C-8370-4AEE-ADD7-9F63C28AF975}" type="presParOf" srcId="{8E9D2371-B704-4427-826B-6C254E9BE7C2}" destId="{B3453C2D-9EE9-42EE-8087-4B334BA07FB4}" srcOrd="0" destOrd="0" presId="urn:microsoft.com/office/officeart/2005/8/layout/list1"/>
    <dgm:cxn modelId="{BFC1D6C3-C693-4360-8B7B-6ED8EF41F47E}" type="presParOf" srcId="{8E9D2371-B704-4427-826B-6C254E9BE7C2}" destId="{37CA48A9-BFEB-457F-9261-91014B1375C9}" srcOrd="1" destOrd="0" presId="urn:microsoft.com/office/officeart/2005/8/layout/list1"/>
    <dgm:cxn modelId="{B4DF1305-E477-4FCF-8B34-E4DAF1E16B76}" type="presParOf" srcId="{34AD2CA8-7683-4E24-9632-98BDF4FFF63D}" destId="{76827E9F-CD46-4E49-A3CC-ED8C58AE6814}" srcOrd="1" destOrd="0" presId="urn:microsoft.com/office/officeart/2005/8/layout/list1"/>
    <dgm:cxn modelId="{683DC4C3-D895-4052-A7CC-D70A8CBC5739}" type="presParOf" srcId="{34AD2CA8-7683-4E24-9632-98BDF4FFF63D}" destId="{C8DFEF90-BAF8-44CB-B461-A926B44716B8}" srcOrd="2" destOrd="0" presId="urn:microsoft.com/office/officeart/2005/8/layout/list1"/>
    <dgm:cxn modelId="{CBBDA38E-F58E-448B-A3F5-2490F71DD238}" type="presParOf" srcId="{34AD2CA8-7683-4E24-9632-98BDF4FFF63D}" destId="{E3477BB3-61D1-4DE8-97C4-C010B56B8F83}" srcOrd="3" destOrd="0" presId="urn:microsoft.com/office/officeart/2005/8/layout/list1"/>
    <dgm:cxn modelId="{67AB2218-CCA6-4BF8-807D-2699B3C5D38B}" type="presParOf" srcId="{34AD2CA8-7683-4E24-9632-98BDF4FFF63D}" destId="{211028BF-1452-4A71-9FBA-25687CEAF1C8}" srcOrd="4" destOrd="0" presId="urn:microsoft.com/office/officeart/2005/8/layout/list1"/>
    <dgm:cxn modelId="{DB83D7D6-F798-4E12-BC19-19273D178FF6}" type="presParOf" srcId="{211028BF-1452-4A71-9FBA-25687CEAF1C8}" destId="{23594E46-B9C3-4C9A-8F83-A45DA9554C36}" srcOrd="0" destOrd="0" presId="urn:microsoft.com/office/officeart/2005/8/layout/list1"/>
    <dgm:cxn modelId="{4A232615-998D-4A71-A45B-7DDF18EBA748}" type="presParOf" srcId="{211028BF-1452-4A71-9FBA-25687CEAF1C8}" destId="{C595CBD8-60B4-4ADC-B31F-43AAF3B20957}" srcOrd="1" destOrd="0" presId="urn:microsoft.com/office/officeart/2005/8/layout/list1"/>
    <dgm:cxn modelId="{F4108415-C9F6-4342-A52F-722134B2F2BF}" type="presParOf" srcId="{34AD2CA8-7683-4E24-9632-98BDF4FFF63D}" destId="{CBB511DA-8872-4706-81C1-4F1092A06935}" srcOrd="5" destOrd="0" presId="urn:microsoft.com/office/officeart/2005/8/layout/list1"/>
    <dgm:cxn modelId="{9D9CCF1B-85ED-4B26-A881-7CA815A4886F}" type="presParOf" srcId="{34AD2CA8-7683-4E24-9632-98BDF4FFF63D}" destId="{4A9C7C16-7378-4265-B3EF-2E52C7EC9BC0}" srcOrd="6" destOrd="0" presId="urn:microsoft.com/office/officeart/2005/8/layout/list1"/>
    <dgm:cxn modelId="{1B761499-87A6-4CA3-BCB4-8492E584C676}" type="presParOf" srcId="{34AD2CA8-7683-4E24-9632-98BDF4FFF63D}" destId="{DE69B4DD-8727-46A8-8B15-282F5F1AB36D}" srcOrd="7" destOrd="0" presId="urn:microsoft.com/office/officeart/2005/8/layout/list1"/>
    <dgm:cxn modelId="{0D72195A-7CED-41D1-87B7-D93ADD2E8446}" type="presParOf" srcId="{34AD2CA8-7683-4E24-9632-98BDF4FFF63D}" destId="{6CC9E70C-D8F4-4B89-8CE1-70DDDB3DB8DC}" srcOrd="8" destOrd="0" presId="urn:microsoft.com/office/officeart/2005/8/layout/list1"/>
    <dgm:cxn modelId="{F4F2423E-A70B-4602-9E01-F1D6BB8047E8}" type="presParOf" srcId="{6CC9E70C-D8F4-4B89-8CE1-70DDDB3DB8DC}" destId="{2159A2BB-F728-41CC-94A4-83A7A299978D}" srcOrd="0" destOrd="0" presId="urn:microsoft.com/office/officeart/2005/8/layout/list1"/>
    <dgm:cxn modelId="{B3D31D68-2B40-431B-9551-1521E5A88FDA}" type="presParOf" srcId="{6CC9E70C-D8F4-4B89-8CE1-70DDDB3DB8DC}" destId="{BE6318CD-12CE-4E1E-ACC1-9D34A4542240}" srcOrd="1" destOrd="0" presId="urn:microsoft.com/office/officeart/2005/8/layout/list1"/>
    <dgm:cxn modelId="{FB686DD0-217D-441B-9668-5C964521B699}" type="presParOf" srcId="{34AD2CA8-7683-4E24-9632-98BDF4FFF63D}" destId="{6E3C0321-F4CF-4AE7-9035-E182E53C048F}" srcOrd="9" destOrd="0" presId="urn:microsoft.com/office/officeart/2005/8/layout/list1"/>
    <dgm:cxn modelId="{4571E70F-8847-4B2D-8DD8-0A797FA51DCD}" type="presParOf" srcId="{34AD2CA8-7683-4E24-9632-98BDF4FFF63D}" destId="{6D1F2733-E5F5-4B45-AB02-B1D4DB5829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68D58-281F-4314-8DFA-30946F71494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02171-132A-4C2A-9FC8-06B2958690FD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Collect logs</a:t>
          </a:r>
        </a:p>
      </dsp:txBody>
      <dsp:txXfrm>
        <a:off x="4736" y="0"/>
        <a:ext cx="2278208" cy="1740535"/>
      </dsp:txXfrm>
    </dsp:sp>
    <dsp:sp modelId="{E8DF5FFD-78D7-4E3F-AB5E-A477A88E83E2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090C3-D1DD-4FD2-8020-16B576497C66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Index logs</a:t>
          </a:r>
        </a:p>
      </dsp:txBody>
      <dsp:txXfrm>
        <a:off x="2396855" y="2610802"/>
        <a:ext cx="2278208" cy="1740535"/>
      </dsp:txXfrm>
    </dsp:sp>
    <dsp:sp modelId="{570D5E11-BABE-4765-B16C-2CCD31885A7C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7CA5-1889-4B33-9B8B-10D463D8D877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Query indices</a:t>
          </a:r>
        </a:p>
      </dsp:txBody>
      <dsp:txXfrm>
        <a:off x="4788975" y="0"/>
        <a:ext cx="2278208" cy="1740535"/>
      </dsp:txXfrm>
    </dsp:sp>
    <dsp:sp modelId="{C0E41EE3-8539-4723-A563-D38D6A8DD2F2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A06FF-968B-4E7B-8EA3-3039332CDC58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Export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results</a:t>
          </a:r>
        </a:p>
      </dsp:txBody>
      <dsp:txXfrm>
        <a:off x="7181094" y="2610802"/>
        <a:ext cx="2278208" cy="1740535"/>
      </dsp:txXfrm>
    </dsp:sp>
    <dsp:sp modelId="{DF86B187-3B81-477D-8F99-1123472CCC1A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EF90-BAF8-44CB-B461-A926B44716B8}">
      <dsp:nvSpPr>
        <dsp:cNvPr id="0" name=""/>
        <dsp:cNvSpPr/>
      </dsp:nvSpPr>
      <dsp:spPr>
        <a:xfrm>
          <a:off x="0" y="342843"/>
          <a:ext cx="8681143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753" tIns="458216" rIns="6737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Web Portal (Angular 10)</a:t>
          </a:r>
        </a:p>
      </dsp:txBody>
      <dsp:txXfrm>
        <a:off x="0" y="342843"/>
        <a:ext cx="8681143" cy="935550"/>
      </dsp:txXfrm>
    </dsp:sp>
    <dsp:sp modelId="{37CA48A9-BFEB-457F-9261-91014B1375C9}">
      <dsp:nvSpPr>
        <dsp:cNvPr id="0" name=""/>
        <dsp:cNvSpPr/>
      </dsp:nvSpPr>
      <dsp:spPr>
        <a:xfrm>
          <a:off x="434057" y="18123"/>
          <a:ext cx="60768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689" tIns="0" rIns="2296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Frontend</a:t>
          </a:r>
        </a:p>
      </dsp:txBody>
      <dsp:txXfrm>
        <a:off x="465760" y="49826"/>
        <a:ext cx="6013394" cy="586034"/>
      </dsp:txXfrm>
    </dsp:sp>
    <dsp:sp modelId="{4A9C7C16-7378-4265-B3EF-2E52C7EC9BC0}">
      <dsp:nvSpPr>
        <dsp:cNvPr id="0" name=""/>
        <dsp:cNvSpPr/>
      </dsp:nvSpPr>
      <dsp:spPr>
        <a:xfrm>
          <a:off x="0" y="1721914"/>
          <a:ext cx="8681143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753" tIns="458216" rIns="6737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LogEx REST </a:t>
          </a:r>
          <a:r>
            <a:rPr lang="en-IN" sz="2200" kern="1200" dirty="0"/>
            <a:t>services –Spring Boot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Elastic Search services – Spring Boot</a:t>
          </a:r>
        </a:p>
      </dsp:txBody>
      <dsp:txXfrm>
        <a:off x="0" y="1721914"/>
        <a:ext cx="8681143" cy="1282049"/>
      </dsp:txXfrm>
    </dsp:sp>
    <dsp:sp modelId="{C595CBD8-60B4-4ADC-B31F-43AAF3B20957}">
      <dsp:nvSpPr>
        <dsp:cNvPr id="0" name=""/>
        <dsp:cNvSpPr/>
      </dsp:nvSpPr>
      <dsp:spPr>
        <a:xfrm>
          <a:off x="434057" y="1397194"/>
          <a:ext cx="60768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689" tIns="0" rIns="2296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Backend Services</a:t>
          </a:r>
        </a:p>
      </dsp:txBody>
      <dsp:txXfrm>
        <a:off x="465760" y="1428897"/>
        <a:ext cx="6013394" cy="586034"/>
      </dsp:txXfrm>
    </dsp:sp>
    <dsp:sp modelId="{6D1F2733-E5F5-4B45-AB02-B1D4DB582982}">
      <dsp:nvSpPr>
        <dsp:cNvPr id="0" name=""/>
        <dsp:cNvSpPr/>
      </dsp:nvSpPr>
      <dsp:spPr>
        <a:xfrm>
          <a:off x="0" y="3447484"/>
          <a:ext cx="8681143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753" tIns="458216" rIns="67375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Mongo DB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Elastic Search </a:t>
          </a:r>
        </a:p>
      </dsp:txBody>
      <dsp:txXfrm>
        <a:off x="0" y="3447484"/>
        <a:ext cx="8681143" cy="1282049"/>
      </dsp:txXfrm>
    </dsp:sp>
    <dsp:sp modelId="{BE6318CD-12CE-4E1E-ACC1-9D34A4542240}">
      <dsp:nvSpPr>
        <dsp:cNvPr id="0" name=""/>
        <dsp:cNvSpPr/>
      </dsp:nvSpPr>
      <dsp:spPr>
        <a:xfrm>
          <a:off x="434057" y="3122763"/>
          <a:ext cx="60768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689" tIns="0" rIns="2296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Database</a:t>
          </a:r>
        </a:p>
      </dsp:txBody>
      <dsp:txXfrm>
        <a:off x="465760" y="3154466"/>
        <a:ext cx="601339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53A1-D459-41BC-8AA8-708C68FF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B1969-0473-4C16-8910-F6498678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8FA0-C2EC-49DE-8FA2-40C4B605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673E-1405-48BD-9ACB-936B21BA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D405-4BCE-4999-9F5A-3521564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F447-AC01-40B8-95FE-5AC80C2E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3A298-BB72-41E5-A0D0-2A593A7A7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A6F-305D-4B4D-AF5D-01EB0C1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A39A6-CF86-4558-81A5-99406452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5724-8B94-4DB3-89D8-00C5694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CF72C-26F4-4C66-B3E3-FF979D1A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010B4-D834-4E33-9EA9-974527EC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E9C4-7720-4761-B1BA-39E7562B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C136-070F-479B-AC85-7B811672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D5B4-C3FC-4C06-A15F-715AA7A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477C-338A-474C-8BBE-2941EF08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5509-F759-4CCE-9257-E39311A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C847-3FE9-4949-B3A3-86630795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5134-A511-489E-B307-60C63DA3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6E68-D1DA-4C6F-93EE-040BA30E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3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846-CDDB-435A-ABC0-1B662814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0020-3AD5-4757-BBBA-A2F3FD24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16B2-16FC-4926-A600-211FEE79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5200-9DA4-4452-84A1-2C27A39E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9246-06A4-4EB0-9A61-4F112DDA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1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3C96-65F9-435B-BE22-9C8AE86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6457-53F5-4668-8203-6DE1ABC0C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4927-E59F-4F24-B3B6-D06521A7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EAF09-FD37-4947-8B2D-4F80C18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6F742-8236-42EE-B8EB-7E0A6E36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B432-0674-4D4C-89F9-C3612CDD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5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16A5-B78F-446D-9934-83F9C36F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EAD2-EDEC-4739-AD93-1DC9D709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048F-5495-4809-AA48-999A9665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1015-9755-481C-872E-209319A8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84391-4BF9-4E26-83EB-4AE5BFC5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665C1-0AB2-41E5-A3FD-628CCFB5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D34E8-E241-4F41-AB68-5E5F40AD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8304-D437-4F94-ABA6-92A34D2E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982-70B3-4A46-B9A3-47DA8AB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47037-A4F9-4F4A-A712-A81E5974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D71A-35F8-45FD-A283-4FEB7C64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0D909-F871-4DB8-A4FA-6984367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743C0-C5DB-469B-8ED7-FC975EAD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CB97D-7159-4441-9DCD-8C8204D8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B12B8-A8B2-4C5F-8047-777DBDED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4591-946E-482A-B45B-25F0BD91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919-46A1-4F05-BD3F-721C2E64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A7FD4-2308-4410-86DB-BBF8BCA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592E-0FBE-423A-BC1E-17DA539E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C710-361E-4F1C-8EB5-AD3F229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1DFD-102C-4030-B9E0-63BB49A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5A16-23AD-4529-B77D-C90D7332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AC82B-9199-4E9C-B940-6FFA7400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3C126-8A89-4A24-99B1-61E7A535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EE77-A984-4D49-BD50-1645124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BD50-2E47-492C-991F-5FE19248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E12FA-B3DF-4FA3-8A14-224F351B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0B583-B72B-4854-BF9D-5C8768F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545F-2C89-454E-9BD1-B4B4EEDE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A40D-4B38-4E45-8B99-0EEE47963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E5F5-4076-4DF1-AEC1-03170F11A1C3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FE8A-3C44-4645-AA57-FDE04241B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D256-328D-434D-ACAD-51CC3305A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F6D4-B5B3-4971-9E74-6BCABB06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8B3D-E421-4FB3-8490-AA41B9E1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54" y="454526"/>
            <a:ext cx="11282962" cy="3429387"/>
          </a:xfrm>
        </p:spPr>
        <p:txBody>
          <a:bodyPr>
            <a:normAutofit/>
          </a:bodyPr>
          <a:lstStyle/>
          <a:p>
            <a:pPr algn="l"/>
            <a:r>
              <a:rPr lang="en-IN" sz="8900" b="1" dirty="0">
                <a:solidFill>
                  <a:srgbClr val="FFFFFF"/>
                </a:solidFill>
              </a:rPr>
              <a:t>LogEx</a:t>
            </a:r>
            <a:r>
              <a:rPr lang="en-IN" sz="8000" b="1" dirty="0">
                <a:solidFill>
                  <a:srgbClr val="FFFFFF"/>
                </a:solidFill>
              </a:rPr>
              <a:t> :</a:t>
            </a:r>
            <a:br>
              <a:rPr lang="en-IN" sz="8000" b="1" dirty="0">
                <a:solidFill>
                  <a:srgbClr val="FFFFFF"/>
                </a:solidFill>
              </a:rPr>
            </a:br>
            <a:r>
              <a:rPr lang="en-IN" sz="6700" dirty="0">
                <a:solidFill>
                  <a:srgbClr val="FFFFFF"/>
                </a:solidFill>
              </a:rPr>
              <a:t>Log extraction and shipping for clients</a:t>
            </a:r>
            <a:endParaRPr lang="en-IN" sz="6700" b="1" dirty="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EF9E-2C5B-4686-9FC7-83B1EFC71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solidFill>
                  <a:srgbClr val="FEFFFF"/>
                </a:solidFill>
              </a:rPr>
              <a:t>Team- Aditi Hande &amp; Maitraya Kakade.</a:t>
            </a:r>
          </a:p>
          <a:p>
            <a:pPr algn="l"/>
            <a:r>
              <a:rPr lang="en-IN" sz="2000" dirty="0">
                <a:solidFill>
                  <a:srgbClr val="FEFFFF"/>
                </a:solidFill>
              </a:rPr>
              <a:t>Under guidance of – Mr. Siddharth Barman &amp; Mr. Bhaskar Kulkarni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58910-E16C-4EC7-AAF0-AB756693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67" y="537370"/>
            <a:ext cx="3122079" cy="10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EDC-2111-4F21-A2E1-60DC7FF2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90488"/>
            <a:ext cx="10075416" cy="1193538"/>
          </a:xfrm>
        </p:spPr>
        <p:txBody>
          <a:bodyPr/>
          <a:lstStyle/>
          <a:p>
            <a:r>
              <a:rPr lang="en-IN" sz="49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Primary 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263FA-C686-4BB4-8049-BE319E8D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562" y="1592643"/>
            <a:ext cx="4170313" cy="19844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371CA-0FED-4D5E-9FCE-B5AE9D46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1" y="1579673"/>
            <a:ext cx="4105275" cy="1400175"/>
          </a:xfrm>
          <a:prstGeom prst="rect">
            <a:avLst/>
          </a:prstGeom>
        </p:spPr>
      </p:pic>
      <p:pic>
        <p:nvPicPr>
          <p:cNvPr id="1028" name="Picture 4" descr="Hotel Data Security: Understanding the difference between PCI and PII  compliance | Pegasus">
            <a:extLst>
              <a:ext uri="{FF2B5EF4-FFF2-40B4-BE49-F238E27FC236}">
                <a16:creationId xmlns:a16="http://schemas.microsoft.com/office/drawing/2014/main" id="{501A9878-33DB-4AC3-98F7-C1A704A6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391" y="158381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E602-03E2-484D-95D0-475BDF6C06F7}"/>
              </a:ext>
            </a:extLst>
          </p:cNvPr>
          <p:cNvSpPr txBox="1"/>
          <p:nvPr/>
        </p:nvSpPr>
        <p:spPr>
          <a:xfrm>
            <a:off x="1888596" y="1108443"/>
            <a:ext cx="1882066" cy="36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547AA-F2A5-4CA2-AE7C-FB1299981168}"/>
              </a:ext>
            </a:extLst>
          </p:cNvPr>
          <p:cNvSpPr txBox="1"/>
          <p:nvPr/>
        </p:nvSpPr>
        <p:spPr>
          <a:xfrm>
            <a:off x="5945080" y="1132616"/>
            <a:ext cx="16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44CCF-0021-40E8-A8B7-25AFC0329D81}"/>
              </a:ext>
            </a:extLst>
          </p:cNvPr>
          <p:cNvSpPr txBox="1"/>
          <p:nvPr/>
        </p:nvSpPr>
        <p:spPr>
          <a:xfrm>
            <a:off x="8971763" y="1178939"/>
            <a:ext cx="361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PURPOSE-SECURITY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F6C5-803D-4953-8C98-4353947D7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19" y="4127857"/>
            <a:ext cx="11099362" cy="2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7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5297DC-301A-477B-B9F8-8A45F9DA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" y="219456"/>
            <a:ext cx="12094485" cy="3163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6ECE2-0A04-4BB1-8787-090CD05F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" y="3457078"/>
            <a:ext cx="12094484" cy="3400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D6836-2D93-439E-8BA3-790B1FD6867D}"/>
              </a:ext>
            </a:extLst>
          </p:cNvPr>
          <p:cNvSpPr txBox="1"/>
          <p:nvPr/>
        </p:nvSpPr>
        <p:spPr>
          <a:xfrm>
            <a:off x="2291715" y="2996986"/>
            <a:ext cx="8485776" cy="8463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900" b="1" kern="0" dirty="0">
                <a:solidFill>
                  <a:srgbClr val="2F5496"/>
                </a:solidFill>
                <a:latin typeface="Calibri Light" panose="020F0302020204030204" pitchFamily="34" charset="0"/>
                <a:ea typeface="+mj-ea"/>
                <a:cs typeface="Times New Roman" panose="02020603050405020304" pitchFamily="18" charset="0"/>
              </a:rPr>
              <a:t>Additionally Enabled Use Cases</a:t>
            </a:r>
          </a:p>
        </p:txBody>
      </p:sp>
    </p:spTree>
    <p:extLst>
      <p:ext uri="{BB962C8B-B14F-4D97-AF65-F5344CB8AC3E}">
        <p14:creationId xmlns:p14="http://schemas.microsoft.com/office/powerpoint/2010/main" val="19439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5B9D-EE9B-4502-971E-9475320E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02AC-7B9B-490C-8D8E-A77C131F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system for collecting logs in a distributed software solution and run rules defined by users to extract matching lines, redact sensitive information and store these into a destination location.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destination storage should have a pluggable interface whereby the extracted content can be sent to local disk or Cloud using interfaces like SFTP or S3.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7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1BE-B3F0-411A-B550-787140C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Workflow Simplified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A42F44-98A6-4887-B424-751ED9609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007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31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DAE6-A3F3-414B-8331-462811F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156757"/>
            <a:ext cx="4967796" cy="1325563"/>
          </a:xfrm>
        </p:spPr>
        <p:txBody>
          <a:bodyPr/>
          <a:lstStyle/>
          <a:p>
            <a:r>
              <a:rPr lang="en-IN" sz="54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C2F2-E952-4801-862B-0C5A9C82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687123"/>
            <a:ext cx="2949769" cy="435133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Collecting log files centrally</a:t>
            </a:r>
          </a:p>
          <a:p>
            <a:pPr marL="457200" lvl="1" indent="0"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Collecting matching records</a:t>
            </a: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Masking confidential data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Defining log shipping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411D0-ABEB-4C61-8B78-37F6ED05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70" y="1256895"/>
            <a:ext cx="8274796" cy="5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8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B26F-9B10-4861-B671-8A9FE640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2674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Collecting log files centrally</a:t>
            </a:r>
            <a:b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06D-1150-469E-8F5F-114ADAD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4876" y="1097147"/>
            <a:ext cx="5243002" cy="55359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</a:rPr>
              <a:t>Tool/software- Logstash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CCE8-82C8-4568-A752-3D4CB027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38" y="1708443"/>
            <a:ext cx="7694951" cy="4650395"/>
          </a:xfrm>
          <a:prstGeom prst="rect">
            <a:avLst/>
          </a:prstGeom>
        </p:spPr>
      </p:pic>
      <p:pic>
        <p:nvPicPr>
          <p:cNvPr id="1032" name="Picture 8" descr="How to Ingest Nginx Access Logs to Elasticsearch using Filebeat and Logstash">
            <a:extLst>
              <a:ext uri="{FF2B5EF4-FFF2-40B4-BE49-F238E27FC236}">
                <a16:creationId xmlns:a16="http://schemas.microsoft.com/office/drawing/2014/main" id="{03846EC3-EDDE-41AA-B641-3F39BAF1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5" y="4634074"/>
            <a:ext cx="3409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6AF4B-E4A7-4155-8925-2B7DEFEEE19E}"/>
              </a:ext>
            </a:extLst>
          </p:cNvPr>
          <p:cNvSpPr txBox="1"/>
          <p:nvPr/>
        </p:nvSpPr>
        <p:spPr>
          <a:xfrm>
            <a:off x="589625" y="2160452"/>
            <a:ext cx="3249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ggregator : Pulling data from various sources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Push event : Loglines are pushed into elastic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3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B26F-9B10-4861-B671-8A9FE640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240837"/>
            <a:ext cx="10515600" cy="1325563"/>
          </a:xfrm>
        </p:spPr>
        <p:txBody>
          <a:bodyPr>
            <a:normAutofit/>
          </a:bodyPr>
          <a:lstStyle/>
          <a:p>
            <a:b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06D-1150-469E-8F5F-114ADAD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6331" y="866910"/>
            <a:ext cx="7202751" cy="5535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</a:rPr>
              <a:t>Tool/software- </a:t>
            </a:r>
            <a:r>
              <a:rPr lang="en-IN" b="1" dirty="0">
                <a:latin typeface="Calibri" panose="020F0502020204030204" pitchFamily="34" charset="0"/>
              </a:rPr>
              <a:t>Elasticsearch and LogEx API</a:t>
            </a:r>
            <a:endParaRPr lang="en-IN" sz="2800" b="1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6AF4B-E4A7-4155-8925-2B7DEFEEE19E}"/>
              </a:ext>
            </a:extLst>
          </p:cNvPr>
          <p:cNvSpPr txBox="1"/>
          <p:nvPr/>
        </p:nvSpPr>
        <p:spPr>
          <a:xfrm>
            <a:off x="589625" y="2160452"/>
            <a:ext cx="3249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 Query/Rule :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done through LogEx Api.</a:t>
            </a:r>
            <a:b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Run Schedular : Collection of matching records.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40ABD-32E7-4D84-BD95-23FBC697FE7B}"/>
              </a:ext>
            </a:extLst>
          </p:cNvPr>
          <p:cNvSpPr txBox="1"/>
          <p:nvPr/>
        </p:nvSpPr>
        <p:spPr>
          <a:xfrm>
            <a:off x="589625" y="71057"/>
            <a:ext cx="93910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b="1" kern="0" dirty="0">
                <a:solidFill>
                  <a:srgbClr val="2F5496"/>
                </a:solidFill>
                <a:latin typeface="Calibri Light" panose="020F0302020204030204" pitchFamily="34" charset="0"/>
                <a:ea typeface="+mj-ea"/>
                <a:cs typeface="Times New Roman" panose="02020603050405020304" pitchFamily="18" charset="0"/>
              </a:rPr>
              <a:t>Running rules </a:t>
            </a:r>
            <a:endParaRPr lang="en-IN" sz="4900" b="1" kern="0" dirty="0">
              <a:solidFill>
                <a:srgbClr val="2F5496"/>
              </a:solidFill>
              <a:latin typeface="Calibri Light" panose="020F03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ElasticSearch? Why ElasticSearch? Advantages of ElasticSearch! | by  AIMDek Technologies | Medium">
            <a:extLst>
              <a:ext uri="{FF2B5EF4-FFF2-40B4-BE49-F238E27FC236}">
                <a16:creationId xmlns:a16="http://schemas.microsoft.com/office/drawing/2014/main" id="{77F579A9-94E4-4253-A7FC-0910265E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5" y="4700633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9BA7C-49C8-40AE-9519-6811D243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35" y="1611296"/>
            <a:ext cx="7625940" cy="45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B26F-9B10-4861-B671-8A9FE640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240837"/>
            <a:ext cx="10515600" cy="1325563"/>
          </a:xfrm>
        </p:spPr>
        <p:txBody>
          <a:bodyPr>
            <a:normAutofit/>
          </a:bodyPr>
          <a:lstStyle/>
          <a:p>
            <a:b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06D-1150-469E-8F5F-114ADAD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6331" y="866910"/>
            <a:ext cx="7202751" cy="55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</a:rPr>
              <a:t>Tool/software- </a:t>
            </a:r>
            <a:r>
              <a:rPr lang="en-IN" b="1" dirty="0">
                <a:latin typeface="Calibri" panose="020F0502020204030204" pitchFamily="34" charset="0"/>
              </a:rPr>
              <a:t>LogEx API</a:t>
            </a:r>
            <a:endParaRPr lang="en-IN" sz="2800" b="1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6AF4B-E4A7-4155-8925-2B7DEFEEE19E}"/>
              </a:ext>
            </a:extLst>
          </p:cNvPr>
          <p:cNvSpPr txBox="1"/>
          <p:nvPr/>
        </p:nvSpPr>
        <p:spPr>
          <a:xfrm>
            <a:off x="589625" y="2157367"/>
            <a:ext cx="3249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Mask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: 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one through LogEx Api by providing regex pattern and masking text.</a:t>
            </a:r>
            <a:b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Actual Masking  : Processing of  result record set to mask sensitive data such as IP address.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40ABD-32E7-4D84-BD95-23FBC697FE7B}"/>
              </a:ext>
            </a:extLst>
          </p:cNvPr>
          <p:cNvSpPr txBox="1"/>
          <p:nvPr/>
        </p:nvSpPr>
        <p:spPr>
          <a:xfrm>
            <a:off x="589625" y="71057"/>
            <a:ext cx="93910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b="1" kern="0" dirty="0">
                <a:solidFill>
                  <a:srgbClr val="2F5496"/>
                </a:solidFill>
                <a:latin typeface="Calibri Light" panose="020F0302020204030204" pitchFamily="34" charset="0"/>
                <a:ea typeface="+mj-ea"/>
                <a:cs typeface="Times New Roman" panose="02020603050405020304" pitchFamily="18" charset="0"/>
              </a:rPr>
              <a:t>Masking of sensitive data </a:t>
            </a:r>
            <a:endParaRPr lang="en-IN" sz="4900" b="1" kern="0" dirty="0">
              <a:solidFill>
                <a:srgbClr val="2F5496"/>
              </a:solidFill>
              <a:latin typeface="Calibri Light" panose="020F03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C4919-6C88-4031-B6FF-BEF28E7F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4" y="1566400"/>
            <a:ext cx="8126027" cy="48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B26F-9B10-4861-B671-8A9FE640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240837"/>
            <a:ext cx="10515600" cy="1325563"/>
          </a:xfrm>
        </p:spPr>
        <p:txBody>
          <a:bodyPr>
            <a:normAutofit/>
          </a:bodyPr>
          <a:lstStyle/>
          <a:p>
            <a:b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106D-1150-469E-8F5F-114ADAD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6331" y="866910"/>
            <a:ext cx="7202751" cy="55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</a:rPr>
              <a:t>Tool/software- </a:t>
            </a:r>
            <a:r>
              <a:rPr lang="en-IN" b="1" dirty="0">
                <a:latin typeface="Calibri" panose="020F0502020204030204" pitchFamily="34" charset="0"/>
              </a:rPr>
              <a:t>LogEx API</a:t>
            </a:r>
            <a:endParaRPr lang="en-IN" sz="2800" b="1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40ABD-32E7-4D84-BD95-23FBC697FE7B}"/>
              </a:ext>
            </a:extLst>
          </p:cNvPr>
          <p:cNvSpPr txBox="1"/>
          <p:nvPr/>
        </p:nvSpPr>
        <p:spPr>
          <a:xfrm>
            <a:off x="589625" y="71057"/>
            <a:ext cx="93910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b="1" kern="0" dirty="0">
                <a:solidFill>
                  <a:srgbClr val="2F5496"/>
                </a:solidFill>
                <a:latin typeface="Calibri Light" panose="020F0302020204030204" pitchFamily="34" charset="0"/>
                <a:ea typeface="+mj-ea"/>
                <a:cs typeface="Times New Roman" panose="02020603050405020304" pitchFamily="18" charset="0"/>
              </a:rPr>
              <a:t>Log Shipping  </a:t>
            </a:r>
            <a:endParaRPr lang="en-IN" sz="4900" b="1" kern="0" dirty="0">
              <a:solidFill>
                <a:srgbClr val="2F5496"/>
              </a:solidFill>
              <a:latin typeface="Calibri Light" panose="020F03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F9375-FB0C-40A9-8A1E-9E9638EE9E46}"/>
              </a:ext>
            </a:extLst>
          </p:cNvPr>
          <p:cNvSpPr txBox="1"/>
          <p:nvPr/>
        </p:nvSpPr>
        <p:spPr>
          <a:xfrm>
            <a:off x="417250" y="2450237"/>
            <a:ext cx="2627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Zipping : A zip file named as timestamp, having CSV and text format results is created.</a:t>
            </a:r>
            <a:b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Shipping of this file to specified destination through SFTP.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D0505-C03B-47D8-959D-2533A788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16" y="1424431"/>
            <a:ext cx="8150534" cy="49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6BAD-7B43-460B-B38B-D627A13A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IN" sz="54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Techstack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FD9272-E6D4-4D8D-B113-DF1941B2A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499685"/>
              </p:ext>
            </p:extLst>
          </p:nvPr>
        </p:nvGraphicFramePr>
        <p:xfrm>
          <a:off x="347447" y="1553592"/>
          <a:ext cx="8681143" cy="4747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Angular - PRESS KIT">
            <a:extLst>
              <a:ext uri="{FF2B5EF4-FFF2-40B4-BE49-F238E27FC236}">
                <a16:creationId xmlns:a16="http://schemas.microsoft.com/office/drawing/2014/main" id="{4F58370A-15F4-4176-A893-17215932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36" y="100127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eaming Data with Spring Boot. Streaming data is a radical new… | by  Swathi Prasad | The Startup | Medium">
            <a:extLst>
              <a:ext uri="{FF2B5EF4-FFF2-40B4-BE49-F238E27FC236}">
                <a16:creationId xmlns:a16="http://schemas.microsoft.com/office/drawing/2014/main" id="{97C940B6-AFF3-4D87-82E9-CF356607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05" y="2326836"/>
            <a:ext cx="2019454" cy="15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ngoDB logo | Infinapps">
            <a:extLst>
              <a:ext uri="{FF2B5EF4-FFF2-40B4-BE49-F238E27FC236}">
                <a16:creationId xmlns:a16="http://schemas.microsoft.com/office/drawing/2014/main" id="{DFA264C4-5DE5-4094-98AC-0286054A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05" y="4939622"/>
            <a:ext cx="1444018" cy="18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astic Elasticsearch Logo PNG Transparent – Brands Logos">
            <a:extLst>
              <a:ext uri="{FF2B5EF4-FFF2-40B4-BE49-F238E27FC236}">
                <a16:creationId xmlns:a16="http://schemas.microsoft.com/office/drawing/2014/main" id="{ABCD766E-AE31-472B-85D9-C55B7973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05" y="3668036"/>
            <a:ext cx="1355754" cy="135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293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Office Theme</vt:lpstr>
      <vt:lpstr>LogEx : Log extraction and shipping for clients</vt:lpstr>
      <vt:lpstr>Objective </vt:lpstr>
      <vt:lpstr>Workflow Simplified </vt:lpstr>
      <vt:lpstr>Modules</vt:lpstr>
      <vt:lpstr>Collecting log files centrally </vt:lpstr>
      <vt:lpstr> </vt:lpstr>
      <vt:lpstr> </vt:lpstr>
      <vt:lpstr> </vt:lpstr>
      <vt:lpstr>Techstack</vt:lpstr>
      <vt:lpstr> Primary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COLLECTION</dc:title>
  <dc:creator>Aditi Hande</dc:creator>
  <cp:lastModifiedBy>Aditi Hande</cp:lastModifiedBy>
  <cp:revision>26</cp:revision>
  <dcterms:created xsi:type="dcterms:W3CDTF">2021-01-09T05:31:23Z</dcterms:created>
  <dcterms:modified xsi:type="dcterms:W3CDTF">2021-03-18T08:26:56Z</dcterms:modified>
</cp:coreProperties>
</file>