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1" d="100"/>
          <a:sy n="71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GB&amp;assetid=WA200003233&amp;isWac=True&amp;ui=en-US&amp;ad=GB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4912012"/>
                  </p:ext>
                </p:extLst>
              </p:nvPr>
            </p:nvGraphicFramePr>
            <p:xfrm>
              <a:off x="484094" y="94129"/>
              <a:ext cx="10986894" cy="641247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4094" y="94129"/>
                <a:ext cx="10986894" cy="64124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https://pages.store.office.com/addinsinstallpage.aspx?rs=en-GB&amp;assetid=WA200003233&amp;isWac=True&amp;ui=en-US&amp;ad=GB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2a8ed655-ac58-40bb-ae0e-07edb00668e6}">
  <we:reference id="WA200003233" version="2.0.0.3" store="en-GB" storeType="OMEX"/>
  <we:alternateReferences/>
  <we:properties>
    <we:property name="Microsoft.Office.CampaignId" value="&quot;none&quot;"/>
    <we:property name="reportUrl" value="&quot;/groups/me/reports/ae314985-355a-4515-9353-852953adf4af/ReportSection?bookmarkGuid=ea700f34-3b1f-4b98-938d-6ef5d7603df0&amp;bookmarkUsage=1&amp;ctid=4e429720-808f-4d81-95c6-b580dce2940a&amp;fromEntryPoint=export&quot;"/>
    <we:property name="reportState" value="&quot;CONNECTED&quot;"/>
    <we:property name="reportEmbeddedTime" value="&quot;2023-09-21T14:39:19.106Z&quot;"/>
    <we:property name="creatorSessionId" value="&quot;1d1ddf7c-7f3c-4697-93e8-71eacb98fdaa&quot;"/>
    <we:property name="creatorUserId" value="&quot;100320028562C9CE&quot;"/>
    <we:property name="creatorTenantId" value="&quot;4e429720-808f-4d81-95c6-b580dce2940a&quot;"/>
    <we:property name="reportName" value="&quot;SRK UNIVERSITY&quot;"/>
    <we:property name="isFiltersActionButtonVisible" value="true"/>
    <we:property name="initialStateBookmark" value="&quot;H4sIAAAAAAAAA+1Z227bRhD9FYPPQrH3S95s12nTNBfYaYCgMIrZ3VmZiUwKFJXaNfTvHVJyE19koozjGkZfJHK5nDncOXNmh7woUrmYz+D8NZxi8azYq+tPp9B82nHFpKg2Y2/evHy1e/jyj9e7rw5ouJ63ZV0timcXRQvNFNv35WIJs84CDf5+PClgNnsL0+4sw2yBk2KOzaKuYFb+hevJdKltlriaFHg2n9UNdCaPWmixM/uZptM5+eY/SPIIsS0/4xHGdj16iPO6aS/PJ8VifdRDunqtM9Y73K+rFsqKDHdjEBmC59YmmzCKKHKw3fiirKazDcQv9747n3frAL3JvWXb9k7r8JGcdOZWK3oOB9bq5CPnGKRmCZyAQZOLE6D/G7YU5z5xHrlHDg6U4jl9IzyruBbIGWcCPOPBsRzHwnMeRc7MCOYiGMllhmFbd8MLyqIPXsmUnEEpUpZiLLxEeKQxkeWchLXZJ4VjbWmfXTaC5xBSDJ6BcWasrQDeQjZWIGMCnc5g+VhbXDIRmbUYIs/eS6WCGrTV4lkb6rOb1iKx1aCOjBiXU3BZyp5vuZy1m4wJG4W4KJ73g8YGFEISk2KQwUu01nVXN5pxx6RJ0a7h7FO2T+umjAS114EGF4tN0u7Xs+Vpf3RwZfyoXjYRDzH3l6q2bM/J0tHhy53fXr94f3B49OLdh6J7pLdNTaLTX91roIon/ehJ/ed+g+SXHo/3MTnv7JNqXVyi2k2faTpNuA5pdzptcAqXsnLwLXhPEFt5B87ny2qjX+I6bLY6ppE74xyhSbfRTwnhQSPLLGUGRMBhUSlPScdv2hLOA3BBJoFDsN5n48fTzxiHQiUrnTXOuRySZjfo93ji9KJa0PVlizt9SnyveAlahRCjlom0TDD6cXpsvKxkwHQmLbRUCIIh7RiW163xQk15naJJRogUguYR+SOO1z7NXeDOdwuUNymj0hwNxhCodnkIYwNlLKWlTUppCdpJhj4Nl9YttmKIgNEYAK0puYSTehjX1qAHATm6LJKQNgvoYq8ecdCP2mXCiuBfjbq+t6ijlybHqJBZRoVdJ9objK3mMWTa6nlhNYAIXHod8kD9pe0m51ol7inCORlPu5Mb9ffWSY+8/t4jqkE1uEqEyYNh2LIiX0N4EpnTNoinML9K+Mt2jlx+/Kpv+6mpl/OeCPcb5eM+w6SNRiGijIL2usiCSWK7el1JIu+d1tQ5haikNsC5VeLhk+gDQrPzJu/8UpcVLfkt2fTA3LkT7b/dIj1c6g2t45PLwVRXy3b/BJr2ehrWTcJm77xn/I9lc/nGREyuAX8w1mx/6tXxFtXY0OX83oTjJj/WAhJiov44OB0594ZqPmNucPvzGGrZkyAx0Nz/OTy2+IlsZKYKyFQK1AMwzhj859y9pUQ8aQq3EGZ4cDaWwN+1Onc86SQui6ijctx6x2jTo93oN9iCSUSGFgzjnEkw1BSPtWWpc5UOWIAsIQVmVR79sonMXfse0O87+xxI1OAGg5QfhqPQED3re+9y8XOZiAb/fM2IJ+UsNdivv8sheJNUZFp56tsQFBu8SbEUbIAQrDbWWi/iejd67aZ1b+iZB9qwMhMkDz6gFn7QAc2zPnkXNXeSvKGScpsDgQJiEBIdT1lq7ZPQgw5MBiWVzspyoYSRgim1zQHjKgjFndHIpLEYk7ttXVerdXy+xKs4xWba97z1sl3MIeJbqLBPlfmazSX280gVoEqYNsdN9/9rSdq2JsZ7mC07TvRuiksSlJSPAzd0n6iKHlYnpKu/AZ5fG1gtGwAA&quot;"/>
    <we:property name="bookmark" value="&quot;H4sIAAAAAAAAA+1ZbW/bRgz+K4E+G8O9v+xbk6Vbt6Erkq5AMeQD747nqHUkQ5K7ZIH/+yjZWZsXR5iaZkGwL7Z1R5HU8eFDUr4sUtkuF3DxGs6w+L7Yr+uPZ9B83HPFrKiuryXjFOcmIxMqqugiMktS9bIr66otvr8sOmjm2L0r2xUseoW0+MfJrIDF4g3M+6sMixZnxRKbtq5gUf6FG2Ha6poVrmcFni8XdQO9yuMOOuzVfiJxuiZX+HeSLELsyk94jLHbrB7hsm66q+tZ0W5+DS5d3+uVDQYP6qqDsiLF/RpEhuC5tckmjCKKHGy/3pbVfLF18fO9by+W/bHAoHJ/1XWD0Tp8ICO9uvWansOBtTr5yDkGqVkCJ2BUZXsK9H1LF526T5xH7pGDA6V4Tl/pnlVcC+SMMwGe8eBYjlPdcx5FzswI5iIYyWWGcV33uxeURR+8kik5g1KkLMVU9xL5I42JLOckrM0+KZyqS/vsshE8h5Bi8AyMM1N1BfAWsrECGRPodAbLp+rikonIrMUQefZeKhXUqK4Oz7tQn9/WFgmtBnVkhLicgstSDnjL5aLbZkzYEsZl8XJYNDagEJKQFIMMXqK1rt/dUsg9QrOi27hzQNk+r5sykqsDDzTYttukPagXq7Ph1+G19eN61UQ8wjxsVV3ZXZCm46Nf9n5//erd4dHxq7fvi/6R3jQ1kc6wu99AFU+H1dP6z4MGyS49Hh9ictHrJ9a6vPLqRfpE4iRw06UX83mDc7iilcOv8fcUsZP3+PlyVW35S9x0m61PaOXeOEdo0l3wU0J40MgyS5kBAXCcVMoz4vHbuoTzAFyQSuAQrPfZ+OnwM8ahUMlKZ41zLoek2S34PZ04vapa2l91uDekxLeKl6BTCDFqmYjLBKMPp6fGy0oGTGfiQkuFIBjijnF63Rkv1JTXKZpkhEghaB6RP+F4HZBsi3vfLFDepIxKczQYQ6Da5SFMDZSxlJY2KaUlaCcZ+jReWnfoiiECRmMAtKbkEk7qcb92Bj0IyNFlkYS0WUAfe/WEg37crRJW5P71qOsHizp6aXKMinpiRoVdJ+oNplbzGDK1el5YDSACl16HPFJ/qd3kXKvEPUU4J+OpO7lVf+8UeuL19wG9GmWD60CYPZoPO07kSxeeReZ0DeIZLK8D/mqcI5Mfvpjbfmzq1XIAwsNG+WTIMGmjUYgoo6BeF1kwSexmr2tJ5L3TmianEJXUBji3Sjx+Er1HaPZ+y3s/12VFR35HNj0ydu719t+2SI+XemPn+OxyMNXVqjs4haa7mYZ1k7DZvxgQ/0PZXL0xEbMbjj8aanY/9fpkB2ts4XLxYMRxGx8bAgkx0XwcnI6ce0M1nzE32v48hVr2LEAMJPs/hqcWP5GNzFQBmUqBZgDGGYP/HLt3lIhnDeEOwgIPz6cC+JtW5x4nPcVlEXVUjlvvGDU92k1+gy2YRGRowTDOmQRDQ/FUXZYmV+mABcgSUmBW5ckvm0jdjf8Dhr5zyIFEA24wSPlhOAoN0bNh9i7bn8pEMPjn34x4Wi5Sg8P5uxyCN0lFppWnuQ1BsdGbFEvBBgjBamOt9SJuutEbN21mQ888UMPKTJA8+IBa+FEDJGd98i5q7iRZQyXlLgMCBcQgJDqestTaJ6FHDZgMSiqdleVCCSMFU2qXAcZVEIo7o5FJYzEmd9e5rteb+HyOV3GGzXyYeetV1y4h4huocEiV5QbNJQ5yxApQJUzb303//WtJ3LYBxjtYrHpMDGaKwUxPjOu/AVp7CIMMGwAA&quot;"/>
    <we:property name="embedUrl" value="&quot;/reportEmbed?reportId=ae314985-355a-4515-9353-852953adf4af&amp;config=eyJjbHVzdGVyVXJsIjoiaHR0cHM6Ly9XQUJJLUlORElBLUNFTlRSQUwtQS1QUklNQVJZLXJlZGlyZWN0LmFuYWx5c2lzLndpbmRvd3MubmV0IiwiZW1iZWRGZWF0dXJlcyI6eyJtb2Rlcm5FbWJlZCI6dHJ1ZSwidXNhZ2VNZXRyaWNzVk5leHQiOnRydWUsImRpc2FibGVBbmd1bGFySlNCb290c3RyYXBSZGxFbWJlZCI6dHJ1ZX19&amp;disableSensitivityBanner=true&quot;"/>
    <we:property name="datasetId" value="&quot;e9714819-2f2d-4089-98cd-07908a6e1357&quot;"/>
    <we:property name="pageName" value="&quot;ReportSection&quot;"/>
    <we:property name="pageDisplayName" value="&quot;Page 1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Aditi Jain</cp:lastModifiedBy>
  <cp:revision>3</cp:revision>
  <dcterms:created xsi:type="dcterms:W3CDTF">2018-06-07T21:39:02Z</dcterms:created>
  <dcterms:modified xsi:type="dcterms:W3CDTF">2023-09-21T14:41:00Z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