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52691-BD9D-4CB4-860E-100AC4E55259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B2876A-C965-43FB-A32F-FDFDADEA2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9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DEEA-CE7A-44E3-A57F-D61DDF84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77" y="1112397"/>
            <a:ext cx="9015046" cy="1578049"/>
          </a:xfrm>
        </p:spPr>
        <p:txBody>
          <a:bodyPr>
            <a:normAutofit/>
          </a:bodyPr>
          <a:lstStyle/>
          <a:p>
            <a:r>
              <a:rPr lang="en-US" sz="6600" dirty="0"/>
              <a:t>Capstone Project Planning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B983-78CB-4E92-A6B2-C4A9211E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69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GROUP: G5</a:t>
            </a:r>
          </a:p>
          <a:p>
            <a:pPr algn="l"/>
            <a:r>
              <a:rPr lang="en-US" sz="2800" dirty="0">
                <a:latin typeface="+mn-lt"/>
              </a:rPr>
              <a:t>Topic: Coffee Shop Website</a:t>
            </a:r>
          </a:p>
          <a:p>
            <a:pPr algn="l"/>
            <a:endParaRPr lang="en-IN" sz="2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1AFE1-B784-4A06-B753-13A662CA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08" y="4773796"/>
            <a:ext cx="842108" cy="8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A28-1DC7-485C-AF8B-5E64442F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827-A085-4B5B-A0A9-F81083EC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666666"/>
                </a:solidFill>
              </a:rPr>
              <a:t>Here we are going to design a coffee website by using html and JavaScript that will contain all the elements of a standard website and can be available for both user(employee) and customer.  Customers can view and order their favorite coffee from our website and they will also get a conformation message via email.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</a:rPr>
              <a:t>With </a:t>
            </a:r>
            <a:r>
              <a:rPr lang="en-US" sz="1800" dirty="0">
                <a:solidFill>
                  <a:srgbClr val="666666"/>
                </a:solidFill>
              </a:rPr>
              <a:t>Coffee Shop Website </a:t>
            </a:r>
            <a:r>
              <a:rPr lang="en-US" sz="1800" b="0" i="0" dirty="0">
                <a:solidFill>
                  <a:srgbClr val="666666"/>
                </a:solidFill>
                <a:effectLst/>
              </a:rPr>
              <a:t>we can enrichen the customer experience by making the process of ‘placing orders’ a lot easier. It will show the value of your customer’s time. Online ordering will guarantee a ‘level up’ to your web presence. And a good web presence will make you stand out in the search engine rankings and bring more customers to you.</a:t>
            </a:r>
          </a:p>
          <a:p>
            <a:pPr marL="0" indent="0" algn="just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CA2D7-E2B2-4D91-9635-19205397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59" y="3857414"/>
            <a:ext cx="3733448" cy="241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BC2ED-F0AC-4808-8DBE-18D881DAC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6" y="4512531"/>
            <a:ext cx="2648703" cy="17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5651-858B-4E9C-84FA-1C274B3F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9AAC-8405-4D60-BDDF-6025663CACB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5820507"/>
            <a:ext cx="392723" cy="3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" dirty="0"/>
              <a:t>.</a:t>
            </a:r>
            <a:endParaRPr lang="en-IN" sz="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1696B-E0FF-43B3-9FB9-E9B2DA7B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0960"/>
            <a:ext cx="4480560" cy="2987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433E2-0FE6-4CE0-A21C-5ECA16A08B4B}"/>
              </a:ext>
            </a:extLst>
          </p:cNvPr>
          <p:cNvSpPr txBox="1"/>
          <p:nvPr/>
        </p:nvSpPr>
        <p:spPr>
          <a:xfrm>
            <a:off x="9341826" y="5820507"/>
            <a:ext cx="240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G5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4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7EB-4FB6-40AD-A57F-D79B165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Introduction- Getting Started….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B7D2-7E32-4948-A779-148D0F9A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Drinking coffee on daily basis is way of life in todays world. This is precisely we choose to develop coffee website through this project.</a:t>
            </a:r>
          </a:p>
          <a:p>
            <a:pPr marL="0" indent="0" algn="just">
              <a:buNone/>
            </a:pPr>
            <a:r>
              <a:rPr lang="en-US" sz="1800" dirty="0"/>
              <a:t>We planned to make the contents and the GUI of this project user friendly, that means anyone can comfortably use website.</a:t>
            </a:r>
          </a:p>
          <a:p>
            <a:pPr marL="0" indent="0" algn="just">
              <a:buNone/>
            </a:pPr>
            <a:r>
              <a:rPr lang="en-US" sz="1800" dirty="0"/>
              <a:t>We collected the basic technical as well as non-technical information regarding this topic that will help us to build the project.</a:t>
            </a:r>
          </a:p>
          <a:p>
            <a:pPr marL="0" indent="0" algn="just">
              <a:buNone/>
            </a:pPr>
            <a:r>
              <a:rPr lang="en-US" sz="1800" u="sng" dirty="0"/>
              <a:t>This project is divided in two parts:</a:t>
            </a:r>
          </a:p>
          <a:p>
            <a:pPr marL="0" indent="0" algn="just">
              <a:buNone/>
            </a:pPr>
            <a:r>
              <a:rPr lang="en-US" sz="1800" dirty="0"/>
              <a:t>Part 1- Planning of the Project.</a:t>
            </a:r>
          </a:p>
          <a:p>
            <a:pPr marL="0" indent="0" algn="just">
              <a:buNone/>
            </a:pPr>
            <a:r>
              <a:rPr lang="en-US" sz="1800" dirty="0"/>
              <a:t>Part 2- Execution of the Project.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E1E16-9D95-4EB6-9C65-998495FE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3857414"/>
            <a:ext cx="3251395" cy="24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963B-BE00-409D-B583-0A7C3F7D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Languages to be Used.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854C-E5ED-4BD2-A311-CF1A4EE4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As mentioned this project is web-based, so we decided to develop this project using HTML, JAVASCRIPT using Client-Side Operations.</a:t>
            </a:r>
          </a:p>
          <a:p>
            <a:pPr marL="0" indent="0" algn="just">
              <a:buNone/>
            </a:pPr>
            <a:r>
              <a:rPr lang="en-US" sz="1800" u="sng" dirty="0"/>
              <a:t>Languages to be used: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/>
              <a:t>HTML</a:t>
            </a:r>
          </a:p>
          <a:p>
            <a:pPr marL="0" indent="0" algn="just">
              <a:buNone/>
            </a:pPr>
            <a:r>
              <a:rPr lang="en-IN" sz="1800" dirty="0"/>
              <a:t>HTML is (hyper text markup language) the code that is used to structure a webpage and its content.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/>
              <a:t>JAVASCRIPT</a:t>
            </a:r>
          </a:p>
          <a:p>
            <a:pPr marL="0" indent="0" algn="just">
              <a:buNone/>
            </a:pPr>
            <a:r>
              <a:rPr lang="en-IN" sz="1800" dirty="0"/>
              <a:t>JavaScript s text based programming language used both on client side and server side that allows you to make webpages interactive.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6E0A1-7312-40CB-878A-AE65224C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45" y="2940505"/>
            <a:ext cx="436686" cy="43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F95DE-07B6-4ED0-B678-86B314FB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31" y="3659589"/>
            <a:ext cx="762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EE42-538D-4D5B-9BBE-B3A0E1C2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of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A476-B816-48CB-BA12-FED9358F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Interactive Experience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Saves time and efforts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Get detailed information about the product.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User Friendly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Easy Shipping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Interactive Interface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Keep Records of the Order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r>
              <a:rPr lang="en-US" sz="1800" dirty="0"/>
              <a:t>                                                                                                                                                 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Webpage </a:t>
            </a:r>
            <a:endParaRPr lang="en-IN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1AD99-C482-4EB3-95EA-62D2E1B5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34" y="1967279"/>
            <a:ext cx="4481146" cy="33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0B27-21EB-4814-9C98-D7F8906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Disadvantages of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24C8-235F-4ED8-882F-ABB38147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Chances of Technical Problems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Mismatch data of orders, customers and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Requires Internet Connection.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75CC5-65F5-4E80-8F92-229DF2C2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4224"/>
            <a:ext cx="5402684" cy="2753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001A7-ADAB-4C79-A0BC-6C557695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392125"/>
            <a:ext cx="104546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993-17AA-40AE-9B2B-C5F67324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and Hardware Requirements.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FF7E-57A6-4854-A0D9-A47D32AA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u="sng" dirty="0"/>
              <a:t>Software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Code languages: HTML, JAVASCRIPT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Text Editor: Notepad++ and Visual Code Studio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Browser: Google Chrome or Mozilla Firefox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u="sng" dirty="0"/>
              <a:t>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System: Laptop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Processor: Intel i3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Ram: 4GB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Windows 10 Home 64-Bit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15A57-8D7A-45CB-A274-3F4FF681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32" y="1887086"/>
            <a:ext cx="1137138" cy="1137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70B06-BFAB-44AB-B37A-90D97E368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39" y="1854792"/>
            <a:ext cx="1871090" cy="1169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7D5F83-0B0C-42F0-9F26-CB1CA610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56" y="4594396"/>
            <a:ext cx="1871090" cy="1052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7C31A-3366-4188-A899-C69D60B24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46" y="3983502"/>
            <a:ext cx="2274277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4A5-E89E-4CD8-969D-9B581AA4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26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Screenshots</a:t>
            </a:r>
            <a:br>
              <a:rPr lang="en-US" sz="4000" dirty="0"/>
            </a:br>
            <a:r>
              <a:rPr lang="en-US" sz="3600" dirty="0">
                <a:solidFill>
                  <a:srgbClr val="7030A0"/>
                </a:solidFill>
              </a:rPr>
              <a:t>Login Page 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94D757-4324-48C2-AD29-D56F41B1B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7" y="1837471"/>
            <a:ext cx="7784339" cy="4378691"/>
          </a:xfrm>
        </p:spPr>
      </p:pic>
    </p:spTree>
    <p:extLst>
      <p:ext uri="{BB962C8B-B14F-4D97-AF65-F5344CB8AC3E}">
        <p14:creationId xmlns:p14="http://schemas.microsoft.com/office/powerpoint/2010/main" val="18441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1ECE-96E4-4C0F-964F-0AA2CBDA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Main Page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0A5DA-E801-44C8-9A25-C11431C3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76" y="1811094"/>
            <a:ext cx="8228962" cy="4628791"/>
          </a:xfrm>
        </p:spPr>
      </p:pic>
    </p:spTree>
    <p:extLst>
      <p:ext uri="{BB962C8B-B14F-4D97-AF65-F5344CB8AC3E}">
        <p14:creationId xmlns:p14="http://schemas.microsoft.com/office/powerpoint/2010/main" val="5071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A2D4-DCAB-441A-98CD-DAFA435B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About us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55F1B-5F08-49A2-9514-1E84D169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60" y="1903040"/>
            <a:ext cx="8299301" cy="4668357"/>
          </a:xfrm>
        </p:spPr>
      </p:pic>
    </p:spTree>
    <p:extLst>
      <p:ext uri="{BB962C8B-B14F-4D97-AF65-F5344CB8AC3E}">
        <p14:creationId xmlns:p14="http://schemas.microsoft.com/office/powerpoint/2010/main" val="2625654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433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Capstone Project Planning</vt:lpstr>
      <vt:lpstr>Introduction- Getting Started….</vt:lpstr>
      <vt:lpstr>Languages to be Used.</vt:lpstr>
      <vt:lpstr>Advantages of the Project</vt:lpstr>
      <vt:lpstr>Disadvantages of the Project</vt:lpstr>
      <vt:lpstr>Software and Hardware Requirements. </vt:lpstr>
      <vt:lpstr>Project Screenshots Login Page </vt:lpstr>
      <vt:lpstr>Main Page</vt:lpstr>
      <vt:lpstr>About us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Planning</dc:title>
  <dc:creator>Shreyas Kulkarni</dc:creator>
  <cp:lastModifiedBy>Digambar Patil</cp:lastModifiedBy>
  <cp:revision>6</cp:revision>
  <dcterms:created xsi:type="dcterms:W3CDTF">2022-01-02T17:27:25Z</dcterms:created>
  <dcterms:modified xsi:type="dcterms:W3CDTF">2022-03-19T06:02:42Z</dcterms:modified>
</cp:coreProperties>
</file>