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630B0-4193-4A83-B6B6-5BE2F7B1618C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ECCF9-F91D-4D8D-9100-CB61587AF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87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2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5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6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8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01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4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2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3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5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1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17" descr="A splash of colors on a white surface">
            <a:extLst>
              <a:ext uri="{FF2B5EF4-FFF2-40B4-BE49-F238E27FC236}">
                <a16:creationId xmlns:a16="http://schemas.microsoft.com/office/drawing/2014/main" id="{0610FE48-160C-30B1-3A2A-7A90F09F61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397" b="22603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BC9B38-9893-741C-FDB9-E53D7DCD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News analysis</a:t>
            </a:r>
            <a:br>
              <a:rPr lang="en-US" sz="5000">
                <a:solidFill>
                  <a:srgbClr val="FFFFFF"/>
                </a:solidFill>
              </a:rPr>
            </a:b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managerial economics</a:t>
            </a:r>
            <a:endParaRPr lang="en-IN" sz="5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6F729-40C3-2A13-0584-187A6EDC5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ADITI SINGH </a:t>
            </a:r>
          </a:p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36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68CC2-425B-C76E-DF56-2790CC22E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418" r="-1" b="9327"/>
          <a:stretch/>
        </p:blipFill>
        <p:spPr>
          <a:xfrm>
            <a:off x="2120557" y="10"/>
            <a:ext cx="7950886" cy="6857990"/>
          </a:xfrm>
          <a:custGeom>
            <a:avLst/>
            <a:gdLst/>
            <a:ahLst/>
            <a:cxnLst/>
            <a:rect l="l" t="t" r="r" b="b"/>
            <a:pathLst>
              <a:path w="7950886" h="6858000">
                <a:moveTo>
                  <a:pt x="1964633" y="0"/>
                </a:moveTo>
                <a:lnTo>
                  <a:pt x="5986254" y="0"/>
                </a:lnTo>
                <a:lnTo>
                  <a:pt x="6036855" y="29095"/>
                </a:lnTo>
                <a:cubicBezTo>
                  <a:pt x="7184362" y="726337"/>
                  <a:pt x="7950886" y="1988153"/>
                  <a:pt x="7950886" y="3429000"/>
                </a:cubicBezTo>
                <a:cubicBezTo>
                  <a:pt x="7950886" y="4869847"/>
                  <a:pt x="7184362" y="6131663"/>
                  <a:pt x="6036855" y="6828905"/>
                </a:cubicBezTo>
                <a:lnTo>
                  <a:pt x="5986253" y="6858000"/>
                </a:lnTo>
                <a:lnTo>
                  <a:pt x="1964633" y="6858000"/>
                </a:lnTo>
                <a:lnTo>
                  <a:pt x="1914032" y="6828905"/>
                </a:lnTo>
                <a:cubicBezTo>
                  <a:pt x="766525" y="6131663"/>
                  <a:pt x="0" y="4869847"/>
                  <a:pt x="0" y="3429000"/>
                </a:cubicBezTo>
                <a:cubicBezTo>
                  <a:pt x="0" y="1988153"/>
                  <a:pt x="766525" y="726337"/>
                  <a:pt x="1914032" y="29095"/>
                </a:cubicBezTo>
                <a:close/>
              </a:path>
            </a:pathLst>
          </a:custGeom>
        </p:spPr>
      </p:pic>
      <p:sp>
        <p:nvSpPr>
          <p:cNvPr id="10" name="Graphic 10">
            <a:extLst>
              <a:ext uri="{FF2B5EF4-FFF2-40B4-BE49-F238E27FC236}">
                <a16:creationId xmlns:a16="http://schemas.microsoft.com/office/drawing/2014/main" id="{41E76188-5CDF-4279-90D1-82FF3E523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0896" y="644279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9">
            <a:extLst>
              <a:ext uri="{FF2B5EF4-FFF2-40B4-BE49-F238E27FC236}">
                <a16:creationId xmlns:a16="http://schemas.microsoft.com/office/drawing/2014/main" id="{71511A72-95BD-471D-BEA0-874989E46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08" y="166643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5D61DBFA-1601-4D6C-AF8C-257D581BA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9465" y="5412094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54C46B-E977-D4AE-30D4-60212D2A1F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9643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E62F4B-8981-09F3-17E2-B7CD5916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ON REGULATING GIG BASED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D3F7E-5665-8941-1323-9D51AA683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84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5E804-8AC7-C821-D60C-AC2C6AE3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POINT 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21F143F-F0AD-1EE4-AFA6-E9C6A9E03D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3" b="-3"/>
          <a:stretch/>
        </p:blipFill>
        <p:spPr>
          <a:xfrm>
            <a:off x="279155" y="299509"/>
            <a:ext cx="5221601" cy="62589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AFD37-2E41-B189-7F6E-A561B0104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AGGREGATORS SELL TO PROMOTE PLATFORM WORK IS THAT THEY WOULD HAVE “NO BOSS “AND WOULD BE “PARTNERS” AND “CAPTAINS” –ANYTHING  BUT WORKER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GIG WORKERS SPEND HOURS TRYING  TO GUESS WHAT THE ALGORITHM IS DOING AND IT FEELS LIKE THEY ARE  A RAT IN A MAZE.</a:t>
            </a:r>
            <a:endParaRPr lang="en-US" sz="18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67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55EC8-33ED-F713-5CF8-8525174B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POINT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newspaper article with a group of people">
            <a:extLst>
              <a:ext uri="{FF2B5EF4-FFF2-40B4-BE49-F238E27FC236}">
                <a16:creationId xmlns:a16="http://schemas.microsoft.com/office/drawing/2014/main" id="{776FF850-B598-3333-A79D-3645B3C4AB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1676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5450A-7D44-3652-EA90-263B96285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THE PERPETUATED IS THAT PERSONS ENGAGED IN PLATFORM WORK ENJOY FLEXIABLE WORK ARRANGEMENTS. THIS ASSERTION HAS ENABLED PLATFORMS TO KEEP GIG BASED WORKERS AWAY FROM PROTECTION UNDER LABOUR LAWS.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THESE ARE  ‘PART TIME ‘ WORKER, WHO ENGAGE IN PLATFROM –BASED GIG WORK FOR ADDITIONAL INCOME.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cxnSp>
        <p:nvCxnSpPr>
          <p:cNvPr id="5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69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95870-ABD2-FC00-6321-EF8B334B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POINT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CBA3206-2081-86DA-125F-F5EB7E9226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5492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8BCCA-79E7-CECC-AB0F-72808C68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336800"/>
            <a:ext cx="4434721" cy="40195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The new Rajasthan Platform-Based Gig Workers (Registration and Welfare) Act 2023 is the first-of-its-kind ground-breaking piece of legislation.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It aims to establish a welfare board and a dedicated social security fund for platform-based gig workers in the stat</a:t>
            </a:r>
          </a:p>
        </p:txBody>
      </p:sp>
      <p:cxnSp>
        <p:nvCxnSpPr>
          <p:cNvPr id="1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3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2C64A-CF67-2993-C2BB-C9376A85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POINT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6BB334F-CA44-A301-3BB3-73E8285E06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77" r="1" b="11887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6A5F5-6F9E-985A-7C3A-744340665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Niti Aayog’s report ‘India’s Booming Gig and Platform Economy’, recognises lack of job security, wage irregularity and uncertain employment status for workers, as top challenges in the sector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It recommends extending social security provisions such as sick leave, insurance and pension to gig workers and their families.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84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8A597-08B7-C96F-B2F9-39017A79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POINT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064764B-975C-F793-FF4F-63F69480D9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6" r="8859" b="-2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77A37-A763-5217-4650-68CC7C6C5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The role of gig workers has been gaining importance as they infuse flexibility and talent availability in the job market.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The future workforce will indeed be a blended model -Wherein the gig economy is expected to play an important role not only as a talent management strategy,But also accelerate job creation and boost the country’s economic growth.</a:t>
            </a:r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2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BA22-E0F0-D9E6-36CF-5CE15ED2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499"/>
            <a:ext cx="10515600" cy="1881188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3CF1-255A-FA4F-B1F8-36754662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Long working hours: Almost a third of app-based cab drivers work for over 14 hours a day, while more than 83% work more than 10 hours and 60% work over 12 hours. </a:t>
            </a:r>
          </a:p>
          <a:p>
            <a:r>
              <a:rPr lang="en-US" dirty="0"/>
              <a:t>Social disparities make the situation worse, with over 60% of the drivers from SCs and STs working for over 14 hours a day.</a:t>
            </a:r>
          </a:p>
          <a:p>
            <a:r>
              <a:rPr lang="en-US" dirty="0"/>
              <a:t>Low earnings: Over 43% of participants in the study earn less than ₹500 a day or ₹15,000 a month, after deducting all their costs.</a:t>
            </a:r>
          </a:p>
          <a:p>
            <a:r>
              <a:rPr lang="en-US" dirty="0"/>
              <a:t>Over 80% of app-based cab drivers were not satisfied with the fares offered by the companies, while over 73% of app-based delivery persons showed dissatisfaction with their rates..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38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0685-A036-D3E5-000C-11304BC6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17B5-44D2-D77C-8787-A468E9964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Stress and potential health issues: Due to the demanding work hours, drivers are physically exhausted.</a:t>
            </a:r>
          </a:p>
          <a:p>
            <a:r>
              <a:rPr lang="en-US" dirty="0"/>
              <a:t>They are exposed to an increased risk of road traffic accidents, especially due to the 10-minute delivery policy of certain e-commerce platforms</a:t>
            </a:r>
          </a:p>
          <a:p>
            <a:r>
              <a:rPr lang="en-US" dirty="0"/>
              <a:t>It called on the government to exercise oversight on the fairness of algorithms and mechanisms used by platforms to monitor such workers.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5876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178E5A77FBF47815C93032674F303" ma:contentTypeVersion="5" ma:contentTypeDescription="Create a new document." ma:contentTypeScope="" ma:versionID="ac68f5abd57f8c8d185905761330fcfa">
  <xsd:schema xmlns:xsd="http://www.w3.org/2001/XMLSchema" xmlns:xs="http://www.w3.org/2001/XMLSchema" xmlns:p="http://schemas.microsoft.com/office/2006/metadata/properties" xmlns:ns3="202bba04-48db-4929-9e9f-c9d78afe338c" targetNamespace="http://schemas.microsoft.com/office/2006/metadata/properties" ma:root="true" ma:fieldsID="c8cddc2086b36395cbf89b6642ff9ff1" ns3:_="">
    <xsd:import namespace="202bba04-48db-4929-9e9f-c9d78afe338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bba04-48db-4929-9e9f-c9d78afe338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965071-44E2-4A58-865A-05A8C2A71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F82A7F-CA37-4E04-9546-871CB8578D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2bba04-48db-4929-9e9f-c9d78afe3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340361-F3DD-4E2D-B5F6-C8F5974C0FBE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202bba04-48db-4929-9e9f-c9d78afe33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477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Gill Sans Nova</vt:lpstr>
      <vt:lpstr>Univers</vt:lpstr>
      <vt:lpstr>GradientVTI</vt:lpstr>
      <vt:lpstr>News analysis  managerial economics</vt:lpstr>
      <vt:lpstr>ANALYSIS ON REGULATING GIG BASED WORK</vt:lpstr>
      <vt:lpstr>KEY POINT  </vt:lpstr>
      <vt:lpstr>KEY POINT</vt:lpstr>
      <vt:lpstr>KEY POINT </vt:lpstr>
      <vt:lpstr>KEY POINT </vt:lpstr>
      <vt:lpstr>KEY POINT </vt:lpstr>
      <vt:lpstr>SUMMARY</vt:lpstr>
      <vt:lpstr>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Singh(MBA-24)</dc:creator>
  <cp:lastModifiedBy>Aditi Singh(MBA-24)</cp:lastModifiedBy>
  <cp:revision>1</cp:revision>
  <dcterms:created xsi:type="dcterms:W3CDTF">2024-07-24T16:47:14Z</dcterms:created>
  <dcterms:modified xsi:type="dcterms:W3CDTF">2024-07-25T17:18:25Z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0x010100570178E5A77FBF47815C93032674F303</vt:lpwstr>
  </property>
</Properties>
</file>