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28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9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5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1498-E3F4-40BA-97F4-7DC79F9206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B357-6508-4A53-B485-8AE99CA02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53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8F2-7ED0-4C1A-8307-D7DA790E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Capstone final assignment presentation</a:t>
            </a:r>
            <a:endParaRPr lang="en-GB" sz="4800"/>
          </a:p>
        </p:txBody>
      </p:sp>
    </p:spTree>
    <p:extLst>
      <p:ext uri="{BB962C8B-B14F-4D97-AF65-F5344CB8AC3E}">
        <p14:creationId xmlns:p14="http://schemas.microsoft.com/office/powerpoint/2010/main" val="104381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A39D4-14E9-48B8-BD12-47931D72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  <a:r>
              <a:rPr lang="en-GB" sz="5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5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54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B5AA-7F83-49D2-AB89-210AAE74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companies are always in a search to provide best services in order to charge good amount of money to the customers by taking them to the particular food joints they have tie-ups with. Now this does not necessarily mean that those food joints serve the best variational food. To simply put it, local people know more(better) about the place/neighbourhood food than the travel agency "claim to know". So, the problem is how to determine these places in the neighbourhood?</a:t>
            </a:r>
          </a:p>
        </p:txBody>
      </p:sp>
    </p:spTree>
    <p:extLst>
      <p:ext uri="{BB962C8B-B14F-4D97-AF65-F5344CB8AC3E}">
        <p14:creationId xmlns:p14="http://schemas.microsoft.com/office/powerpoint/2010/main" val="298798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677-92CC-411A-AF49-C453B79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           		</a:t>
            </a:r>
            <a:r>
              <a:rPr lang="en-US" sz="3200" b="1" dirty="0">
                <a:latin typeface="Abadi Extra Light" panose="020B0204020104020204" pitchFamily="34" charset="0"/>
              </a:rPr>
              <a:t>Top 10 locality with highest rated restaurants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3179AAE-8969-4619-B2C1-88EADD033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" t="20686" r="6095" b="5405"/>
          <a:stretch/>
        </p:blipFill>
        <p:spPr>
          <a:xfrm>
            <a:off x="1157288" y="641031"/>
            <a:ext cx="9729787" cy="493585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6115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B80F-D853-481C-B0A3-1D644EF6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</a:rPr>
              <a:t>Most common place visited was Pizza Place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8B7025-014A-4A92-9B36-41539FE6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8" r="1" b="602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7428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B963-60AD-4592-B943-EA137094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Most rating received by was Indian restaurant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F19182D-1425-41DD-B372-473F0F72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7" r="1" b="947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1233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5563-9BBC-424F-AEB6-AA090DFC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Abadi Extra Light" panose="020B0204020104020204" pitchFamily="34" charset="0"/>
              </a:rPr>
              <a:t>Most number of votes were received by Hotels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E6BCE-4B22-4091-AAF1-7E34274EE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56" r="1" b="684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1133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DAE44-B6BA-4450-ADF6-1A456C15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Conclusion-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72C-61A5-4D8B-93D7-B565B07C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>
              <a:spcBef>
                <a:spcPts val="126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Greater Kailash</a:t>
            </a:r>
            <a:r>
              <a:rPr lang="en-GB" sz="2200" spc="-5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 </a:t>
            </a: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Feroze shah road</a:t>
            </a:r>
            <a:r>
              <a:rPr lang="en-GB" sz="2200" spc="-5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 </a:t>
            </a: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Saket</a:t>
            </a:r>
            <a:r>
              <a:rPr lang="en-GB" sz="2200" spc="-5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 Mathura have best rated restaurants in New Delhi.</a:t>
            </a:r>
            <a:endParaRPr lang="en-GB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recommended places considering ratings for the restaurants, Pizza places are more popular.</a:t>
            </a:r>
          </a:p>
          <a:p>
            <a:pPr marL="342900" lvl="0" indent="-342900">
              <a:spcBef>
                <a:spcPts val="126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Hotels and Indian restaurants are the second most popular choice.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81578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Georgia</vt:lpstr>
      <vt:lpstr>Segoe UI</vt:lpstr>
      <vt:lpstr>Symbol</vt:lpstr>
      <vt:lpstr>Times New Roman</vt:lpstr>
      <vt:lpstr>Office Theme</vt:lpstr>
      <vt:lpstr>Capstone final assignment presentation</vt:lpstr>
      <vt:lpstr>Business Problem  </vt:lpstr>
      <vt:lpstr>             Top 10 locality with highest rated restaurants</vt:lpstr>
      <vt:lpstr>Most common place visited was Pizza Place</vt:lpstr>
      <vt:lpstr>Most rating received by was Indian restaurant</vt:lpstr>
      <vt:lpstr>Most number of votes were received by Hotels</vt:lpstr>
      <vt:lpstr>Conclusion-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assignment presentation</dc:title>
  <dc:creator>aditi mhaiskar</dc:creator>
  <cp:lastModifiedBy>aditi mhaiskar</cp:lastModifiedBy>
  <cp:revision>1</cp:revision>
  <dcterms:created xsi:type="dcterms:W3CDTF">2020-12-31T07:32:46Z</dcterms:created>
  <dcterms:modified xsi:type="dcterms:W3CDTF">2020-12-31T07:33:29Z</dcterms:modified>
</cp:coreProperties>
</file>