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D8CE-CA09-45C5-A715-14116A6C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C76A5-14AD-4FDB-B0E1-7E8A349C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C618-1391-4F73-AF65-518E7F0B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2673-2766-42A5-9BCE-7E192F64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0B29-0AC1-45F3-8040-B922B52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7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7580-ACF1-4FA8-8A32-2427851D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DFF6D-68F6-4FFD-A269-A4DC97E2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5818-BC72-4BA1-9A34-A41223A5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8FD4-5FF8-4E96-BCA0-2A4B5077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CB173-B796-404E-BBF6-C80A7478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8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A2424-A9B3-41D3-A637-EFEB01A99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62F62-9244-4ED2-9994-563FA90F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0FA8-B1BD-41C6-A552-4D7B6848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5558-0DAA-44FE-A7D9-0981EA9B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FCE5-CBAD-485E-A330-F2276561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9F92-E1C7-499A-A449-4EFC6E31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D0C3-1C09-49AD-80BB-EB8814B4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48AE-382D-47CF-9CFF-910574D3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764C-B85D-4237-BAF8-4F52CDDB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B77C-FFA6-4572-A55E-B0BE21B8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1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EF1F-0D8D-4ABD-9EDE-7D922735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A83FE-FA43-4DA2-8947-2DB0F0CC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9E7E-D682-4642-A0CA-36D4FC01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279D-D2B2-468F-8B9C-41A6478F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3DE8-1B87-450C-8ED4-379DD41A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80B-C7E5-439F-AF1E-1A3988C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72FE-5097-4D0A-93B4-3C4590292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2DD0-4EDC-4A40-AB90-EA4B5786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382D-D0D3-4C2D-8116-4980DE07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1C15-BA7B-44EA-BE00-2611532E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A8E6-94E2-401F-AF91-E57D59E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0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D01D-D8AC-4463-BAAF-88528BEE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A5BB-9959-4C76-BE7E-4C1E8F557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2795-1E63-4798-93EB-DAA0D54A6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2590A-EE08-493B-B0A3-C01F50FA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8842B-F458-4A83-904A-B7BB91CF2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B6D78-00AF-446B-930B-8B47F330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F7FBE-AAC9-4648-A284-64002D97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33196-D418-47E7-9022-8E8B2D0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2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FEA3-B2C2-4A28-BEFA-58062FB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3CC4B-DCA1-451D-ADD6-3245230B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38292-BAB8-4C6E-B1C6-6FD1F762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8678-1DB7-4898-901A-4964BA65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C3B87-1A30-467B-8ACC-85C16D90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770C1-029F-4E7A-943C-70C71A9D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2C99-374F-4A9E-BE80-37981D34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ED6-5277-4008-B994-1B310F15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E1E5-41C0-417B-868D-0370B7F35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E940-DC26-4AD7-94AF-9DBEDCD2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BBA6-58F0-4AEB-95FB-20ADBFC2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1015-CF47-4C18-B7E7-82D47D9B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A522-FD60-40C7-AA36-7531AD68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263F-ACDF-4926-89EB-0DEAA4B9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8A9B3-7039-4A70-9137-88DD1DB5E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AA449-6BEC-40ED-BC34-BBDC5627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6BD1-340B-4258-AB45-3FB9DE05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97F35-6283-443A-A925-4515FF0F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7A10-B397-4C96-80B9-1323EF0C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9D28E-C5B8-4DC8-932C-6BC13E37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3C034-72C0-4054-AD99-4BEF56A2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9D83-E809-4928-9E6D-CBABA5C5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1498-E3F4-40BA-97F4-7DC79F92068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F641-3ACC-4A57-A511-A36ED6712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35A2-113C-49A9-8CCF-D2F79673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BA8F2-7ED0-4C1A-8307-D7DA790E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Capstone final assignment presentation</a:t>
            </a:r>
            <a:endParaRPr lang="en-GB" sz="4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1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677-92CC-411A-AF49-C453B79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           		</a:t>
            </a:r>
            <a:r>
              <a:rPr lang="en-US" sz="3200" b="1" dirty="0">
                <a:latin typeface="Abadi Extra Light" panose="020B0204020104020204" pitchFamily="34" charset="0"/>
              </a:rPr>
              <a:t>Top 10 locality with highest rated restaurants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3179AAE-8969-4619-B2C1-88EADD033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" t="20686" r="6095" b="5405"/>
          <a:stretch/>
        </p:blipFill>
        <p:spPr>
          <a:xfrm>
            <a:off x="1157288" y="641031"/>
            <a:ext cx="9729787" cy="493585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6115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B80F-D853-481C-B0A3-1D644EF6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</a:rPr>
              <a:t>Most common place visited was Pizza Place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B8B7025-014A-4A92-9B36-41539FE6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8" r="1" b="602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7428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B963-60AD-4592-B943-EA137094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Most rating received by was Indian restaurant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F19182D-1425-41DD-B372-473F0F72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27" r="1" b="947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1233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5563-9BBC-424F-AEB6-AA090DFC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Abadi Extra Light" panose="020B0204020104020204" pitchFamily="34" charset="0"/>
              </a:rPr>
              <a:t>Most number of votes were received by Hotels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E6BCE-4B22-4091-AAF1-7E34274EE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56" r="1" b="684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1133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Calibri</vt:lpstr>
      <vt:lpstr>Calibri Light</vt:lpstr>
      <vt:lpstr>Office Theme</vt:lpstr>
      <vt:lpstr>Capstone final assignment presentation</vt:lpstr>
      <vt:lpstr>             Top 10 locality with highest rated restaurants</vt:lpstr>
      <vt:lpstr>Most common place visited was Pizza Place</vt:lpstr>
      <vt:lpstr>Most rating received by was Indian restaurant</vt:lpstr>
      <vt:lpstr>Most number of votes were received by Hotels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assignment presentation</dc:title>
  <dc:creator>aditi mhaiskar</dc:creator>
  <cp:lastModifiedBy>aditi mhaiskar</cp:lastModifiedBy>
  <cp:revision>2</cp:revision>
  <dcterms:created xsi:type="dcterms:W3CDTF">2020-12-30T21:27:49Z</dcterms:created>
  <dcterms:modified xsi:type="dcterms:W3CDTF">2020-12-30T21:28:40Z</dcterms:modified>
</cp:coreProperties>
</file>