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7" r:id="rId5"/>
    <p:sldId id="307" r:id="rId6"/>
    <p:sldId id="308" r:id="rId7"/>
    <p:sldId id="318" r:id="rId8"/>
    <p:sldId id="319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7/13/2025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ditipandey6309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Weather application</a:t>
            </a:r>
            <a:br>
              <a:rPr lang="en-US" dirty="0"/>
            </a:br>
            <a:br>
              <a:rPr lang="en-US" dirty="0"/>
            </a:br>
            <a:r>
              <a:rPr lang="en-US" sz="1600" dirty="0"/>
              <a:t>NAME:-ADITI PANDEY</a:t>
            </a:r>
            <a:br>
              <a:rPr lang="en-US" sz="1600" dirty="0"/>
            </a:br>
            <a:r>
              <a:rPr lang="en-US" sz="1600" dirty="0"/>
              <a:t>BATCH :-3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638314"/>
              </p:ext>
            </p:extLst>
          </p:nvPr>
        </p:nvGraphicFramePr>
        <p:xfrm>
          <a:off x="6869113" y="1143000"/>
          <a:ext cx="4182345" cy="1801968"/>
        </p:xfrm>
        <a:graphic>
          <a:graphicData uri="http://schemas.openxmlformats.org/drawingml/2006/table">
            <a:tbl>
              <a:tblPr firstRow="1" bandRow="1"/>
              <a:tblGrid>
                <a:gridCol w="4182345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Problem and their Solution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/>
          <a:lstStyle/>
          <a:p>
            <a:r>
              <a:rPr lang="en-US" sz="1800" dirty="0"/>
              <a:t>Get current weather by city name or geographic coordinates.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Display temperature, humidity, weather description, and wind speed.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Error handling for invalid city names or network issues.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460A933-7364-71CB-C796-FD4FD4F92C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33007" r="33007"/>
          <a:stretch>
            <a:fillRect/>
          </a:stretch>
        </p:blipFill>
        <p:spPr>
          <a:xfrm>
            <a:off x="7067635" y="481781"/>
            <a:ext cx="4711410" cy="6478912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9B4AD7D-60C2-0906-C1E3-54D9A90DD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for invalid city names or network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032D-2165-5EA5-8D65-3FFA6435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" y="914400"/>
            <a:ext cx="6064635" cy="5029200"/>
          </a:xfrm>
        </p:spPr>
        <p:txBody>
          <a:bodyPr/>
          <a:lstStyle/>
          <a:p>
            <a:r>
              <a:rPr lang="en-IN" sz="2000" b="1" dirty="0"/>
              <a:t>Node.js</a:t>
            </a:r>
            <a:r>
              <a:rPr lang="en-IN" sz="2000" dirty="0"/>
              <a:t> – Server-side JavaScript runtime</a:t>
            </a:r>
            <a:br>
              <a:rPr lang="en-IN" sz="2000" dirty="0"/>
            </a:br>
            <a:br>
              <a:rPr lang="en-IN" sz="2000" dirty="0"/>
            </a:br>
            <a:r>
              <a:rPr lang="en-IN" sz="2000" b="1" dirty="0"/>
              <a:t>Express.js</a:t>
            </a:r>
            <a:r>
              <a:rPr lang="en-IN" sz="2000" dirty="0"/>
              <a:t> – Web framework for Node.js</a:t>
            </a:r>
            <a:br>
              <a:rPr lang="en-IN" sz="2000" dirty="0"/>
            </a:br>
            <a:br>
              <a:rPr lang="en-IN" sz="2000" dirty="0"/>
            </a:br>
            <a:r>
              <a:rPr lang="en-IN" sz="2000" b="1" dirty="0"/>
              <a:t>Axios or Node-fetch</a:t>
            </a:r>
            <a:r>
              <a:rPr lang="en-IN" sz="2000" dirty="0"/>
              <a:t> – For making HTTP requests</a:t>
            </a:r>
            <a:br>
              <a:rPr lang="en-IN" sz="2000" dirty="0"/>
            </a:br>
            <a:r>
              <a:rPr lang="en-IN" sz="2000" b="1" dirty="0"/>
              <a:t>EJS / Handlebars / HTML+CSS</a:t>
            </a:r>
            <a:r>
              <a:rPr lang="en-IN" sz="2000" dirty="0"/>
              <a:t> – For front-end rendering (optional)</a:t>
            </a:r>
            <a:br>
              <a:rPr lang="en-IN" sz="2000" dirty="0"/>
            </a:br>
            <a:br>
              <a:rPr lang="en-IN" sz="2000" dirty="0"/>
            </a:br>
            <a:r>
              <a:rPr lang="en-IN" sz="2000" b="1" dirty="0"/>
              <a:t>OpenWeatherMap API</a:t>
            </a:r>
            <a:r>
              <a:rPr lang="en-IN" sz="2000" dirty="0"/>
              <a:t> – Popular weather data provider (free tier available)</a:t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6746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0CF288-CA6F-F206-F6B4-F5F731AF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b="1" dirty="0"/>
              <a:t>1.Inaccurate Forecasts</a:t>
            </a:r>
            <a:br>
              <a:rPr lang="en-US" sz="1600" b="1" dirty="0"/>
            </a:br>
            <a:r>
              <a:rPr lang="en-US" sz="1600" b="1" dirty="0"/>
              <a:t>Problem:</a:t>
            </a:r>
            <a:r>
              <a:rPr lang="en-US" sz="1600" dirty="0"/>
              <a:t> Users often complain about inaccurate or outdated weather predictions.</a:t>
            </a:r>
            <a:br>
              <a:rPr lang="en-US" sz="1600" dirty="0"/>
            </a:br>
            <a:r>
              <a:rPr lang="en-US" sz="1600" b="1" dirty="0"/>
              <a:t>Causes:</a:t>
            </a:r>
            <a:br>
              <a:rPr lang="en-US" sz="1600" dirty="0"/>
            </a:br>
            <a:r>
              <a:rPr lang="en-US" sz="1600" dirty="0"/>
              <a:t>Poor data sources</a:t>
            </a:r>
            <a:br>
              <a:rPr lang="en-US" sz="1600" dirty="0"/>
            </a:br>
            <a:r>
              <a:rPr lang="en-US" sz="1600" dirty="0"/>
              <a:t>Infrequent updates</a:t>
            </a:r>
            <a:br>
              <a:rPr lang="en-US" sz="1600" dirty="0"/>
            </a:br>
            <a:r>
              <a:rPr lang="en-US" sz="1600" dirty="0"/>
              <a:t>Lack of local weather stations</a:t>
            </a:r>
            <a:br>
              <a:rPr lang="en-US" sz="1600" dirty="0"/>
            </a:br>
            <a:r>
              <a:rPr lang="en-US" sz="1600" b="1" dirty="0"/>
              <a:t>Solutions:</a:t>
            </a:r>
            <a:br>
              <a:rPr lang="en-US" sz="1600" dirty="0"/>
            </a:br>
            <a:r>
              <a:rPr lang="en-US" sz="1600" dirty="0"/>
              <a:t>Integrate with multiple reliable weather APIs (e.g., OpenWeather, AccuWeather, NOAA).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2. Slow Performance and Lag</a:t>
            </a:r>
            <a:br>
              <a:rPr lang="en-US" sz="1600" b="1" dirty="0"/>
            </a:br>
            <a:r>
              <a:rPr lang="en-US" sz="1600" b="1" dirty="0"/>
              <a:t>Problem:</a:t>
            </a:r>
            <a:r>
              <a:rPr lang="en-US" sz="1600" dirty="0"/>
              <a:t> The app takes too long to load or update weather information.</a:t>
            </a:r>
            <a:br>
              <a:rPr lang="en-US" sz="1600" dirty="0"/>
            </a:br>
            <a:r>
              <a:rPr lang="en-US" sz="1600" b="1" dirty="0"/>
              <a:t>Causes:</a:t>
            </a:r>
            <a:br>
              <a:rPr lang="en-US" sz="1600" dirty="0"/>
            </a:br>
            <a:r>
              <a:rPr lang="en-US" sz="1600" dirty="0"/>
              <a:t>Large data requests</a:t>
            </a:r>
            <a:br>
              <a:rPr lang="en-US" sz="1600" dirty="0"/>
            </a:br>
            <a:r>
              <a:rPr lang="en-US" sz="1600" dirty="0"/>
              <a:t>Poorly optimized backend/frontend</a:t>
            </a:r>
            <a:br>
              <a:rPr lang="en-US" sz="1600" dirty="0"/>
            </a:br>
            <a:r>
              <a:rPr lang="en-US" sz="1600" dirty="0"/>
              <a:t>Weak device or network connection</a:t>
            </a:r>
            <a:br>
              <a:rPr lang="en-US" sz="1600" dirty="0"/>
            </a:br>
            <a:r>
              <a:rPr lang="en-US" sz="1600" b="1" dirty="0"/>
              <a:t>Solutions:</a:t>
            </a:r>
            <a:br>
              <a:rPr lang="en-US" sz="1600" dirty="0"/>
            </a:br>
            <a:r>
              <a:rPr lang="en-US" sz="1600" dirty="0"/>
              <a:t>Use caching to store previously loaded data.</a:t>
            </a:r>
            <a:br>
              <a:rPr lang="en-US" sz="1600" dirty="0"/>
            </a:br>
            <a:br>
              <a:rPr lang="en-US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0495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4323" y="914400"/>
            <a:ext cx="4522445" cy="5029200"/>
          </a:xfrm>
        </p:spPr>
        <p:txBody>
          <a:bodyPr anchor="ctr"/>
          <a:lstStyle/>
          <a:p>
            <a:r>
              <a:rPr lang="en-US" dirty="0"/>
              <a:t>ADITI PANDEY</a:t>
            </a:r>
          </a:p>
          <a:p>
            <a:pPr lvl="1"/>
            <a:r>
              <a:rPr lang="en-US" dirty="0">
                <a:hlinkClick r:id="rId3"/>
              </a:rPr>
              <a:t>aditipandey6309@gmail.com</a:t>
            </a:r>
            <a:endParaRPr lang="en-US" dirty="0"/>
          </a:p>
          <a:p>
            <a:pPr lvl="1"/>
            <a:r>
              <a:rPr lang="en-US" dirty="0"/>
              <a:t>https://github.com/Aditi65/PROJECT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{A6743E59-2190-4C17-9DFE-9AA35F16181E}tf11964407_win32</Template>
  <TotalTime>45</TotalTime>
  <Words>259</Words>
  <Application>Microsoft Office PowerPoint</Application>
  <PresentationFormat>Widescreen</PresentationFormat>
  <Paragraphs>18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Gill Sans Nova Light</vt:lpstr>
      <vt:lpstr>Sagona Book</vt:lpstr>
      <vt:lpstr>Custom</vt:lpstr>
      <vt:lpstr>Weather application  NAME:-ADITI PANDEY BATCH :-3</vt:lpstr>
      <vt:lpstr>agenda</vt:lpstr>
      <vt:lpstr>Get current weather by city name or geographic coordinates.  Display temperature, humidity, weather description, and wind speed.  Error handling for invalid city names or network issues.  </vt:lpstr>
      <vt:lpstr>Node.js – Server-side JavaScript runtime  Express.js – Web framework for Node.js  Axios or Node-fetch – For making HTTP requests EJS / Handlebars / HTML+CSS – For front-end rendering (optional)  OpenWeatherMap API – Popular weather data provider (free tier available) </vt:lpstr>
      <vt:lpstr>1.Inaccurate Forecasts Problem: Users often complain about inaccurate or outdated weather predictions. Causes: Poor data sources Infrequent updates Lack of local weather stations Solutions: Integrate with multiple reliable weather APIs (e.g., OpenWeather, AccuWeather, NOAA).  2. Slow Performance and Lag Problem: The app takes too long to load or update weather information. Causes: Large data requests Poorly optimized backend/frontend Weak device or network connection Solutions: Use caching to store previously loaded data.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ADITI PANDEY</dc:creator>
  <cp:lastModifiedBy>ADITI PANDEY</cp:lastModifiedBy>
  <cp:revision>1</cp:revision>
  <dcterms:created xsi:type="dcterms:W3CDTF">2025-07-13T14:23:40Z</dcterms:created>
  <dcterms:modified xsi:type="dcterms:W3CDTF">2025-07-13T15:09:15Z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