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2"/>
  </p:notesMasterIdLst>
  <p:sldIdLst>
    <p:sldId id="257" r:id="rId2"/>
    <p:sldId id="261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DDDC-A8BA-4126-84EF-F8CFF5FD6D2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AAEEE-40D6-4762-B8F6-64A7977C4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4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7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3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5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2A13F3-45C4-4A5D-8E55-2E63F4908CE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DF655BC-6DE2-4ECC-BC0B-D3320ED8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Name-Aditi Bhardwaj</a:t>
            </a:r>
          </a:p>
          <a:p>
            <a:r>
              <a:rPr lang="en-US" dirty="0"/>
              <a:t>Year- 3</a:t>
            </a:r>
            <a:r>
              <a:rPr lang="en-US" baseline="30000" dirty="0"/>
              <a:t>rd</a:t>
            </a:r>
            <a:r>
              <a:rPr lang="en-US" dirty="0"/>
              <a:t> (5 Semester)</a:t>
            </a:r>
          </a:p>
          <a:p>
            <a:r>
              <a:rPr lang="en-US" dirty="0"/>
              <a:t>Roll No- 2110990078</a:t>
            </a:r>
          </a:p>
          <a:p>
            <a:r>
              <a:rPr lang="en-US" dirty="0"/>
              <a:t>Group – G5</a:t>
            </a:r>
          </a:p>
          <a:p>
            <a:r>
              <a:rPr lang="en-US" dirty="0"/>
              <a:t>INSTRUCTOR-Lavish Arora</a:t>
            </a:r>
          </a:p>
        </p:txBody>
      </p:sp>
    </p:spTree>
    <p:extLst>
      <p:ext uri="{BB962C8B-B14F-4D97-AF65-F5344CB8AC3E}">
        <p14:creationId xmlns:p14="http://schemas.microsoft.com/office/powerpoint/2010/main" val="295644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of these webpages will give a theme to build new websites related to such theme. I tried to build something nice by collaborating my ideas and getting few from online resources. This can be a simple and user friendly shopping platform.</a:t>
            </a:r>
          </a:p>
          <a:p>
            <a:r>
              <a:rPr lang="en-US" dirty="0"/>
              <a:t>Everything Is kept very simple yet very modern approach is followed. I tried to keep a versatility alive among different pages. I almost covered all the parts Like java, Html, CSS and bootstrap in a good amount to complete the projects demand.</a:t>
            </a:r>
          </a:p>
        </p:txBody>
      </p:sp>
    </p:spTree>
    <p:extLst>
      <p:ext uri="{BB962C8B-B14F-4D97-AF65-F5344CB8AC3E}">
        <p14:creationId xmlns:p14="http://schemas.microsoft.com/office/powerpoint/2010/main" val="412807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0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715"/>
            <a:ext cx="10515600" cy="4937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33007"/>
              </p:ext>
            </p:extLst>
          </p:nvPr>
        </p:nvGraphicFramePr>
        <p:xfrm>
          <a:off x="149468" y="1046281"/>
          <a:ext cx="11869616" cy="51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404">
                  <a:extLst>
                    <a:ext uri="{9D8B030D-6E8A-4147-A177-3AD203B41FA5}">
                      <a16:colId xmlns:a16="http://schemas.microsoft.com/office/drawing/2014/main" val="2516718542"/>
                    </a:ext>
                  </a:extLst>
                </a:gridCol>
                <a:gridCol w="2967404">
                  <a:extLst>
                    <a:ext uri="{9D8B030D-6E8A-4147-A177-3AD203B41FA5}">
                      <a16:colId xmlns:a16="http://schemas.microsoft.com/office/drawing/2014/main" val="3406991933"/>
                    </a:ext>
                  </a:extLst>
                </a:gridCol>
                <a:gridCol w="2967404">
                  <a:extLst>
                    <a:ext uri="{9D8B030D-6E8A-4147-A177-3AD203B41FA5}">
                      <a16:colId xmlns:a16="http://schemas.microsoft.com/office/drawing/2014/main" val="3282784259"/>
                    </a:ext>
                  </a:extLst>
                </a:gridCol>
                <a:gridCol w="2967404">
                  <a:extLst>
                    <a:ext uri="{9D8B030D-6E8A-4147-A177-3AD203B41FA5}">
                      <a16:colId xmlns:a16="http://schemas.microsoft.com/office/drawing/2014/main" val="3543567200"/>
                    </a:ext>
                  </a:extLst>
                </a:gridCol>
              </a:tblGrid>
              <a:tr h="1026136">
                <a:tc>
                  <a:txBody>
                    <a:bodyPr/>
                    <a:lstStyle/>
                    <a:p>
                      <a:r>
                        <a:rPr lang="en-US" dirty="0"/>
                        <a:t>Homepage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SignUp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Masic</a:t>
                      </a:r>
                      <a:r>
                        <a:rPr lang="en-US" dirty="0"/>
                        <a:t> beauty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37405"/>
                  </a:ext>
                </a:extLst>
              </a:tr>
              <a:tr h="1026136">
                <a:tc>
                  <a:txBody>
                    <a:bodyPr/>
                    <a:lstStyle/>
                    <a:p>
                      <a:r>
                        <a:rPr lang="en-US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Scented candles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8925"/>
                  </a:ext>
                </a:extLst>
              </a:tr>
              <a:tr h="1026136"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Beauty and wellness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17698"/>
                  </a:ext>
                </a:extLst>
              </a:tr>
              <a:tr h="1026136">
                <a:tc>
                  <a:txBody>
                    <a:bodyPr/>
                    <a:lstStyle/>
                    <a:p>
                      <a:r>
                        <a:rPr lang="en-US" dirty="0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Bath and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Faq’s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42572"/>
                  </a:ext>
                </a:extLst>
              </a:tr>
              <a:tr h="1026136">
                <a:tc>
                  <a:txBody>
                    <a:bodyPr/>
                    <a:lstStyle/>
                    <a:p>
                      <a:r>
                        <a:rPr lang="en-US" dirty="0"/>
                        <a:t>Order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3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84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MASIC BEAUTY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Masic</a:t>
            </a:r>
            <a:r>
              <a:rPr lang="en-US" dirty="0"/>
              <a:t> beauty is a self care website that provides customers a platform to indulge in luxury fragrances and dreamy delightful candles.</a:t>
            </a:r>
          </a:p>
          <a:p>
            <a:r>
              <a:rPr lang="en-US" dirty="0"/>
              <a:t>One can easily go through all the pages and build their self care routine.</a:t>
            </a:r>
          </a:p>
          <a:p>
            <a:r>
              <a:rPr lang="en-US" dirty="0"/>
              <a:t>This website is easy , efficient and smooth to use.</a:t>
            </a:r>
          </a:p>
          <a:p>
            <a:r>
              <a:rPr lang="en-US" dirty="0"/>
              <a:t>The subtle color palate is used to make the website look more appealing and soothing to the customer.</a:t>
            </a:r>
          </a:p>
          <a:p>
            <a:r>
              <a:rPr lang="en-US" dirty="0"/>
              <a:t>It has various themes and options covered within it.</a:t>
            </a:r>
          </a:p>
          <a:p>
            <a:r>
              <a:rPr lang="en-US" dirty="0"/>
              <a:t>It is made with the help of HTML,CSS,Java &amp; Bootstrap.</a:t>
            </a:r>
          </a:p>
        </p:txBody>
      </p:sp>
    </p:spTree>
    <p:extLst>
      <p:ext uri="{BB962C8B-B14F-4D97-AF65-F5344CB8AC3E}">
        <p14:creationId xmlns:p14="http://schemas.microsoft.com/office/powerpoint/2010/main" val="149352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MASIC BEAUTY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chose my theme of website as because I wanted to create a simple yet elaborate platform to shop.</a:t>
            </a:r>
          </a:p>
          <a:p>
            <a:r>
              <a:rPr lang="en-US" dirty="0"/>
              <a:t>One can have a luxurious shopping experience while sitting comfortably at home.</a:t>
            </a:r>
          </a:p>
          <a:p>
            <a:r>
              <a:rPr lang="en-US" dirty="0"/>
              <a:t>Also it is made attractive via using CSS ,JAVASCRIPT AND BOOTSTRAP.</a:t>
            </a:r>
          </a:p>
          <a:p>
            <a:r>
              <a:rPr lang="en-US" dirty="0"/>
              <a:t>Websites have a lot of content to be covered.</a:t>
            </a:r>
          </a:p>
          <a:p>
            <a:r>
              <a:rPr lang="en-US" dirty="0"/>
              <a:t>The simple and subtle color coding matches with the brand’s core values.</a:t>
            </a:r>
          </a:p>
        </p:txBody>
      </p:sp>
    </p:spTree>
    <p:extLst>
      <p:ext uri="{BB962C8B-B14F-4D97-AF65-F5344CB8AC3E}">
        <p14:creationId xmlns:p14="http://schemas.microsoft.com/office/powerpoint/2010/main" val="159624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around 20 pages.</a:t>
            </a:r>
          </a:p>
          <a:p>
            <a:r>
              <a:rPr lang="en-US" dirty="0"/>
              <a:t>The main page is the Homepage.</a:t>
            </a:r>
          </a:p>
          <a:p>
            <a:r>
              <a:rPr lang="en-US" dirty="0"/>
              <a:t>Next we have the shop candles and shop perfume pages.</a:t>
            </a:r>
          </a:p>
          <a:p>
            <a:r>
              <a:rPr lang="en-US" dirty="0"/>
              <a:t>Then we have login, </a:t>
            </a:r>
            <a:r>
              <a:rPr lang="en-US" dirty="0" err="1"/>
              <a:t>SignUp</a:t>
            </a:r>
            <a:r>
              <a:rPr lang="en-US" dirty="0"/>
              <a:t>, </a:t>
            </a:r>
            <a:r>
              <a:rPr lang="en-US" dirty="0" err="1"/>
              <a:t>SignIn</a:t>
            </a:r>
            <a:r>
              <a:rPr lang="en-US" dirty="0"/>
              <a:t>, Payment, </a:t>
            </a:r>
            <a:r>
              <a:rPr lang="en-US" dirty="0" err="1"/>
              <a:t>ContactUs</a:t>
            </a:r>
            <a:r>
              <a:rPr lang="en-US" dirty="0"/>
              <a:t> pages.</a:t>
            </a:r>
          </a:p>
          <a:p>
            <a:r>
              <a:rPr lang="en-US" dirty="0"/>
              <a:t>Also we have Package ,Review , Blogs ,</a:t>
            </a:r>
            <a:r>
              <a:rPr lang="en-US" dirty="0" err="1"/>
              <a:t>Faq’s</a:t>
            </a:r>
            <a:r>
              <a:rPr lang="en-US" dirty="0"/>
              <a:t> page.</a:t>
            </a:r>
          </a:p>
        </p:txBody>
      </p:sp>
    </p:spTree>
    <p:extLst>
      <p:ext uri="{BB962C8B-B14F-4D97-AF65-F5344CB8AC3E}">
        <p14:creationId xmlns:p14="http://schemas.microsoft.com/office/powerpoint/2010/main" val="142067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been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used- HTML,CSS,JAVASCRIPT &amp; BOOTSRAP TO BUILD THESE PAGES.</a:t>
            </a:r>
          </a:p>
          <a:p>
            <a:r>
              <a:rPr lang="en-US" dirty="0"/>
              <a:t>This consist of 20 pages.</a:t>
            </a:r>
          </a:p>
          <a:p>
            <a:r>
              <a:rPr lang="en-US" dirty="0"/>
              <a:t>Every page is different from other in many ways.</a:t>
            </a:r>
          </a:p>
          <a:p>
            <a:r>
              <a:rPr lang="en-US" dirty="0"/>
              <a:t>We have </a:t>
            </a:r>
            <a:r>
              <a:rPr lang="en-US" dirty="0" err="1"/>
              <a:t>devided</a:t>
            </a:r>
            <a:r>
              <a:rPr lang="en-US" dirty="0"/>
              <a:t> all the </a:t>
            </a:r>
            <a:r>
              <a:rPr lang="en-US" dirty="0" err="1"/>
              <a:t>divs</a:t>
            </a:r>
            <a:r>
              <a:rPr lang="en-US" dirty="0"/>
              <a:t> into </a:t>
            </a:r>
            <a:r>
              <a:rPr lang="en-US" dirty="0" err="1"/>
              <a:t>Header,Sections</a:t>
            </a:r>
            <a:r>
              <a:rPr lang="en-US" dirty="0"/>
              <a:t> and Footer to make it easy to understand code.</a:t>
            </a:r>
          </a:p>
          <a:p>
            <a:r>
              <a:rPr lang="en-US" dirty="0"/>
              <a:t>The website is Responsive.</a:t>
            </a:r>
          </a:p>
          <a:p>
            <a:r>
              <a:rPr lang="en-US" dirty="0"/>
              <a:t>It’s a website and cover all the necessary pages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2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Content was a big problem. Making 20 pages on different themes was task.</a:t>
            </a:r>
          </a:p>
          <a:p>
            <a:r>
              <a:rPr lang="en-US" dirty="0"/>
              <a:t>But I managed to cover it via thinking about important things needed so I don’t add unnecessary information.</a:t>
            </a:r>
          </a:p>
          <a:p>
            <a:r>
              <a:rPr lang="en-US" dirty="0"/>
              <a:t>A perfect blend of all four types HTML,CSS,JAVASCRIPT AND Bootstrap was also must.</a:t>
            </a:r>
          </a:p>
          <a:p>
            <a:r>
              <a:rPr lang="en-US" dirty="0"/>
              <a:t>A proper color theme and linking so many pages together was also a bit confusing but enhanced my managing skills.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BD4C-C49D-40D4-A4C8-05BB6327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Masic</a:t>
            </a:r>
            <a:r>
              <a:rPr lang="en-US" dirty="0"/>
              <a:t> Beauty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667F31-F412-48DF-BE33-2032186EA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3" y="2465772"/>
            <a:ext cx="6175900" cy="38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CA15-5AF2-4DD7-BF9E-149183AD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MASIC BEAUTY PRODUCT PAGE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A5484-E608-44C5-97A5-A552C10CF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87" y="2645175"/>
            <a:ext cx="6016101" cy="37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2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</TotalTime>
  <Words>516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INTRODUCTION</vt:lpstr>
      <vt:lpstr>Pages</vt:lpstr>
      <vt:lpstr>All About MASIC BEAUTY</vt:lpstr>
      <vt:lpstr>WHY MASIC BEAUTY</vt:lpstr>
      <vt:lpstr>Number of pages</vt:lpstr>
      <vt:lpstr>What have been done?</vt:lpstr>
      <vt:lpstr>Challenges</vt:lpstr>
      <vt:lpstr>Masic Beauty </vt:lpstr>
      <vt:lpstr>MASIC BEAUTY PRODUCT PAGE 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LETSGo</dc:title>
  <dc:creator>Rishab</dc:creator>
  <cp:lastModifiedBy>HP</cp:lastModifiedBy>
  <cp:revision>21</cp:revision>
  <dcterms:created xsi:type="dcterms:W3CDTF">2023-10-24T19:21:48Z</dcterms:created>
  <dcterms:modified xsi:type="dcterms:W3CDTF">2023-10-27T11:36:28Z</dcterms:modified>
</cp:coreProperties>
</file>