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9" r:id="rId3"/>
    <p:sldId id="264" r:id="rId4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6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7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0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2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1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9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772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59" r:id="rId10"/>
    <p:sldLayoutId id="214748376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27430-D330-4824-BEC9-C7722CC03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0" b="18004"/>
          <a:stretch/>
        </p:blipFill>
        <p:spPr>
          <a:xfrm>
            <a:off x="-1" y="-180755"/>
            <a:ext cx="12192000" cy="7038755"/>
          </a:xfrm>
          <a:prstGeom prst="rect">
            <a:avLst/>
          </a:prstGeom>
        </p:spPr>
      </p:pic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817914"/>
            <a:ext cx="3702134" cy="3378388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2BCF98-D5EF-48DF-8AED-8C5D0DF6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10" y="2324906"/>
            <a:ext cx="3412067" cy="15886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E542AABC-0A92-44F6-9073-12F61483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10" y="3945249"/>
            <a:ext cx="3412067" cy="738820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6C6AFE-9B35-4A2A-B277-E9F9CDDD6018}"/>
              </a:ext>
            </a:extLst>
          </p:cNvPr>
          <p:cNvSpPr/>
          <p:nvPr/>
        </p:nvSpPr>
        <p:spPr>
          <a:xfrm>
            <a:off x="1218893" y="235973"/>
            <a:ext cx="10304514" cy="2772697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16936-0826-4CAB-8656-51DE789E1C0E}"/>
              </a:ext>
            </a:extLst>
          </p:cNvPr>
          <p:cNvSpPr/>
          <p:nvPr/>
        </p:nvSpPr>
        <p:spPr>
          <a:xfrm>
            <a:off x="1218893" y="176979"/>
            <a:ext cx="10304514" cy="2772697"/>
          </a:xfrm>
          <a:prstGeom prst="roundRect">
            <a:avLst/>
          </a:prstGeom>
          <a:solidFill>
            <a:schemeClr val="bg1">
              <a:alpha val="21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rgbClr val="92D050"/>
                </a:solidFill>
                <a:latin typeface="Algerian" panose="04020705040A02060702" pitchFamily="82" charset="0"/>
              </a:rPr>
              <a:t>Spring boot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45A261-7E82-4D45-B833-FB25C26ECFAE}"/>
              </a:ext>
            </a:extLst>
          </p:cNvPr>
          <p:cNvSpPr/>
          <p:nvPr/>
        </p:nvSpPr>
        <p:spPr>
          <a:xfrm>
            <a:off x="3369853" y="3168443"/>
            <a:ext cx="6002594" cy="1750143"/>
          </a:xfrm>
          <a:prstGeom prst="roundRect">
            <a:avLst/>
          </a:prstGeom>
          <a:solidFill>
            <a:schemeClr val="bg1">
              <a:alpha val="48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>
                <a:solidFill>
                  <a:srgbClr val="92D050"/>
                </a:solidFill>
                <a:latin typeface="Algerian" panose="04020705040A02060702" pitchFamily="82" charset="0"/>
              </a:rPr>
              <a:t>caching</a:t>
            </a:r>
          </a:p>
        </p:txBody>
      </p:sp>
      <p:pic>
        <p:nvPicPr>
          <p:cNvPr id="1026" name="Picture 2" descr="Image result for spring boot">
            <a:extLst>
              <a:ext uri="{FF2B5EF4-FFF2-40B4-BE49-F238E27FC236}">
                <a16:creationId xmlns:a16="http://schemas.microsoft.com/office/drawing/2014/main" id="{606C6BEF-BF9F-4CB9-89A3-46BA0245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4" y="2275245"/>
            <a:ext cx="2904424" cy="1153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hcache">
            <a:extLst>
              <a:ext uri="{FF2B5EF4-FFF2-40B4-BE49-F238E27FC236}">
                <a16:creationId xmlns:a16="http://schemas.microsoft.com/office/drawing/2014/main" id="{56043876-4729-42DA-B907-A56889B1A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150" y="4918586"/>
            <a:ext cx="5715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azlecast">
            <a:extLst>
              <a:ext uri="{FF2B5EF4-FFF2-40B4-BE49-F238E27FC236}">
                <a16:creationId xmlns:a16="http://schemas.microsoft.com/office/drawing/2014/main" id="{0B6E1B73-3CBD-476D-A203-3BEAF712B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167" y="2698273"/>
            <a:ext cx="2424113" cy="214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196CA5-46AC-41FC-A808-2046DD4EFEA6}"/>
              </a:ext>
            </a:extLst>
          </p:cNvPr>
          <p:cNvSpPr/>
          <p:nvPr/>
        </p:nvSpPr>
        <p:spPr>
          <a:xfrm>
            <a:off x="783741" y="4438528"/>
            <a:ext cx="3267264" cy="205948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Algerian" panose="04020705040A02060702" pitchFamily="82" charset="0"/>
              </a:rPr>
              <a:t>Microservices</a:t>
            </a:r>
          </a:p>
          <a:p>
            <a:pPr algn="ctr"/>
            <a:r>
              <a:rPr lang="en-IN" sz="3200" dirty="0">
                <a:latin typeface="Algerian" panose="04020705040A02060702" pitchFamily="82" charset="0"/>
              </a:rPr>
              <a:t>Distributed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DC5A3-9C1E-4E80-968C-32001CB999E7}"/>
              </a:ext>
            </a:extLst>
          </p:cNvPr>
          <p:cNvSpPr/>
          <p:nvPr/>
        </p:nvSpPr>
        <p:spPr>
          <a:xfrm>
            <a:off x="-7347" y="-16361"/>
            <a:ext cx="1333601" cy="50466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arvind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5738C-75F8-4C5D-A66A-40CE2A67572C}"/>
              </a:ext>
            </a:extLst>
          </p:cNvPr>
          <p:cNvSpPr/>
          <p:nvPr/>
        </p:nvSpPr>
        <p:spPr>
          <a:xfrm>
            <a:off x="11042444" y="0"/>
            <a:ext cx="1149555" cy="500669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94532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Real world scenario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8415785-AA70-4259-946F-EB7627C016A5}"/>
              </a:ext>
            </a:extLst>
          </p:cNvPr>
          <p:cNvSpPr/>
          <p:nvPr/>
        </p:nvSpPr>
        <p:spPr>
          <a:xfrm>
            <a:off x="7881772" y="2795425"/>
            <a:ext cx="2162175" cy="2705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60965-E871-48B8-95C1-48011250B7D7}"/>
              </a:ext>
            </a:extLst>
          </p:cNvPr>
          <p:cNvSpPr/>
          <p:nvPr/>
        </p:nvSpPr>
        <p:spPr>
          <a:xfrm>
            <a:off x="1657517" y="3100225"/>
            <a:ext cx="1571625" cy="209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Doctor Portal</a:t>
            </a:r>
          </a:p>
        </p:txBody>
      </p:sp>
    </p:spTree>
    <p:extLst>
      <p:ext uri="{BB962C8B-B14F-4D97-AF65-F5344CB8AC3E}">
        <p14:creationId xmlns:p14="http://schemas.microsoft.com/office/powerpoint/2010/main" val="314440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Real world scenario - 2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60965-E871-48B8-95C1-48011250B7D7}"/>
              </a:ext>
            </a:extLst>
          </p:cNvPr>
          <p:cNvSpPr/>
          <p:nvPr/>
        </p:nvSpPr>
        <p:spPr>
          <a:xfrm>
            <a:off x="2209967" y="3071650"/>
            <a:ext cx="1571625" cy="209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Doctor Portal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947D7A-8B0F-42BE-99D0-060878E467E2}"/>
              </a:ext>
            </a:extLst>
          </p:cNvPr>
          <p:cNvSpPr/>
          <p:nvPr/>
        </p:nvSpPr>
        <p:spPr>
          <a:xfrm>
            <a:off x="6391110" y="2136063"/>
            <a:ext cx="2019300" cy="209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Location services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11BB7B-DBB3-4CBA-8858-8B7263357485}"/>
              </a:ext>
            </a:extLst>
          </p:cNvPr>
          <p:cNvSpPr/>
          <p:nvPr/>
        </p:nvSpPr>
        <p:spPr>
          <a:xfrm>
            <a:off x="6391110" y="4476750"/>
            <a:ext cx="2019300" cy="209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Fraud check</a:t>
            </a:r>
          </a:p>
        </p:txBody>
      </p:sp>
    </p:spTree>
    <p:extLst>
      <p:ext uri="{BB962C8B-B14F-4D97-AF65-F5344CB8AC3E}">
        <p14:creationId xmlns:p14="http://schemas.microsoft.com/office/powerpoint/2010/main" val="19217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What is caching??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Caching keeps frequently accessed objects, images and data closer to where you need them, speeding up access and saving monetary cost.</a:t>
            </a:r>
          </a:p>
          <a:p>
            <a:r>
              <a:rPr lang="en-US" sz="2400" dirty="0"/>
              <a:t>Between client and server</a:t>
            </a:r>
          </a:p>
          <a:p>
            <a:r>
              <a:rPr lang="en-US" sz="2400" dirty="0"/>
              <a:t>Application layer and database layer</a:t>
            </a:r>
          </a:p>
          <a:p>
            <a:r>
              <a:rPr lang="en-US" sz="2400" dirty="0"/>
              <a:t>In general between any 2 layers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494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When to use caching??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dirty="0"/>
              <a:t>There is repetitive data return for same input</a:t>
            </a:r>
          </a:p>
          <a:p>
            <a:pPr algn="ctr"/>
            <a:r>
              <a:rPr lang="en-IN" sz="3200" dirty="0"/>
              <a:t>To save monetary cost</a:t>
            </a:r>
          </a:p>
          <a:p>
            <a:pPr algn="ctr"/>
            <a:r>
              <a:rPr lang="en-IN" sz="3200" dirty="0"/>
              <a:t>To improve latency among layers</a:t>
            </a:r>
          </a:p>
          <a:p>
            <a:pPr algn="ctr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4729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13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59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70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EF4B-60F8-4E42-8E9C-7E3252505B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CEA2-8BE4-4D46-8D1D-8045EA59B5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9348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LeftStep">
      <a:dk1>
        <a:srgbClr val="000000"/>
      </a:dk1>
      <a:lt1>
        <a:srgbClr val="FFFFFF"/>
      </a:lt1>
      <a:dk2>
        <a:srgbClr val="243941"/>
      </a:dk2>
      <a:lt2>
        <a:srgbClr val="E5E8E2"/>
      </a:lt2>
      <a:accent1>
        <a:srgbClr val="894DC3"/>
      </a:accent1>
      <a:accent2>
        <a:srgbClr val="6057BD"/>
      </a:accent2>
      <a:accent3>
        <a:srgbClr val="4D73C3"/>
      </a:accent3>
      <a:accent4>
        <a:srgbClr val="3B93B1"/>
      </a:accent4>
      <a:accent5>
        <a:srgbClr val="46B3A2"/>
      </a:accent5>
      <a:accent6>
        <a:srgbClr val="3BB16D"/>
      </a:accent6>
      <a:hlink>
        <a:srgbClr val="5F9030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2809</TotalTime>
  <Words>94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Tw Cen MT</vt:lpstr>
      <vt:lpstr>Wingdings 2</vt:lpstr>
      <vt:lpstr>DividendVTI</vt:lpstr>
      <vt:lpstr>d</vt:lpstr>
      <vt:lpstr>Real world scenario</vt:lpstr>
      <vt:lpstr>Real world scenario - 2</vt:lpstr>
      <vt:lpstr>What is caching??</vt:lpstr>
      <vt:lpstr>When to use caching??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Arvind Maurya</dc:creator>
  <cp:lastModifiedBy>Arvind Maurya</cp:lastModifiedBy>
  <cp:revision>26</cp:revision>
  <dcterms:created xsi:type="dcterms:W3CDTF">2020-01-12T17:47:50Z</dcterms:created>
  <dcterms:modified xsi:type="dcterms:W3CDTF">2020-01-14T16:36:58Z</dcterms:modified>
</cp:coreProperties>
</file>