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34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1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394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693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47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972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365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014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102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4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20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07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88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49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5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11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6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7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B18B0C-1CBD-0A78-60C9-8D14EDD9F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290646" cy="6858000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C0159C78-005D-4D96-A35A-091F100F1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1157" y="2307100"/>
            <a:ext cx="6063176" cy="2926081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USA local e-commerce store DATA</a:t>
            </a:r>
            <a:endParaRPr b="1" dirty="0">
              <a:latin typeface="Algerian" panose="04020705040A02060702" pitchFamily="82" charset="0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D0851C6-F44F-48DB-A3F3-2213621B7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-914400" y="8046719"/>
            <a:ext cx="2438401" cy="45719"/>
          </a:xfrm>
        </p:spPr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FCEA0C-368B-E049-62A7-6A050C93D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4136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95BA1B-F6A7-995B-09CE-0BAF23B0B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62" y="2590800"/>
            <a:ext cx="2733675" cy="1676400"/>
          </a:xfrm>
          <a:prstGeom prst="rect">
            <a:avLst/>
          </a:prstGeom>
        </p:spPr>
      </p:pic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E856117E-65CE-4BCB-A331-02B486C2A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87" y="285750"/>
            <a:ext cx="105632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ACD3FF-B455-5365-CF77-AA2C6CEF5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1619914" cy="21945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749435-B34E-F70A-DCF9-2B54C77D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70855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in this Dashboard, I have taken USA  local </a:t>
            </a:r>
            <a:b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e-commerce data where I have analyzed- </a:t>
            </a:r>
            <a:br>
              <a:rPr lang="en-US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16528-5106-D4E0-D8A3-FC4E9BC1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4560"/>
            <a:ext cx="10515600" cy="429831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over Category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over States &amp;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Sub- Category Data 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over Category – Here I have used Bubble cart &amp; also created Parameter, IN/OUT sets to fetch Top Sales.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over States – Here I have used geographical graph to show top Sales with the help of creating parameter.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Sub- Category Data – This includes (Profit, Sales Quantity) of Sub- Category with the help of creating parameter.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91692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102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Algerian</vt:lpstr>
      <vt:lpstr>Arial</vt:lpstr>
      <vt:lpstr>Garamond</vt:lpstr>
      <vt:lpstr>Organic</vt:lpstr>
      <vt:lpstr>USA local e-commerce store DATA</vt:lpstr>
      <vt:lpstr>PowerPoint Presentation</vt:lpstr>
      <vt:lpstr>Here in this Dashboard, I have taken USA  local  e-commerce data where I have analyzed-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mi.aditichauhan15@outlook.com</cp:lastModifiedBy>
  <cp:revision>2</cp:revision>
  <dcterms:created xsi:type="dcterms:W3CDTF">2025-02-16T18:41:10Z</dcterms:created>
  <dcterms:modified xsi:type="dcterms:W3CDTF">2025-05-18T15:07:04Z</dcterms:modified>
</cp:coreProperties>
</file>