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CC2C-7880-D6E5-CF59-37FC6B590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4545" y="1094282"/>
            <a:ext cx="7126048" cy="7000406"/>
          </a:xfrm>
        </p:spPr>
        <p:txBody>
          <a:bodyPr/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</a:rPr>
              <a:t>WinkWare</a:t>
            </a:r>
            <a:br>
              <a:rPr lang="en-US" sz="2800" b="1" dirty="0">
                <a:solidFill>
                  <a:srgbClr val="FF0000"/>
                </a:solidFill>
              </a:rPr>
            </a:br>
            <a:br>
              <a:rPr lang="en-US" sz="2800" b="1" dirty="0">
                <a:solidFill>
                  <a:schemeClr val="tx1"/>
                </a:solidFill>
              </a:rPr>
            </a:b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400" b="1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Winkware is an e-commerce company that sells Clothing, Electronics, Furniture on its site.</a:t>
            </a:r>
            <a:br>
              <a:rPr lang="en-US" sz="2400" b="1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</a:br>
            <a:r>
              <a:rPr lang="en-US" sz="2400" b="1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Its clothing are known for their bold colors and whimsical designs</a:t>
            </a:r>
            <a:br>
              <a:rPr lang="en-US" sz="2400" b="1" dirty="0">
                <a:solidFill>
                  <a:schemeClr val="bg1"/>
                </a:solidFill>
              </a:rPr>
            </a:br>
            <a:br>
              <a:rPr lang="en-US" sz="24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tx1"/>
                </a:solidFill>
              </a:rPr>
            </a:br>
            <a:br>
              <a:rPr lang="en-US" sz="2800" b="1" dirty="0">
                <a:solidFill>
                  <a:schemeClr val="tx1"/>
                </a:solidFill>
              </a:rPr>
            </a:br>
            <a:br>
              <a:rPr lang="en-US" sz="2800" b="1" dirty="0">
                <a:solidFill>
                  <a:schemeClr val="tx1"/>
                </a:solidFill>
              </a:rPr>
            </a:br>
            <a:br>
              <a:rPr lang="en-US" sz="2800" b="1" dirty="0">
                <a:solidFill>
                  <a:schemeClr val="tx1"/>
                </a:solidFill>
              </a:rPr>
            </a:br>
            <a:b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br>
              <a:rPr lang="en-US" sz="2800" b="1" dirty="0">
                <a:solidFill>
                  <a:schemeClr val="tx1"/>
                </a:solidFill>
              </a:rPr>
            </a:br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Winkwares">
            <a:extLst>
              <a:ext uri="{FF2B5EF4-FFF2-40B4-BE49-F238E27FC236}">
                <a16:creationId xmlns:a16="http://schemas.microsoft.com/office/drawing/2014/main" id="{DEC92384-9969-4E87-B8D9-83E456032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27" y="663367"/>
            <a:ext cx="2413417" cy="79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8B4A14-5252-69C9-B251-8C879C7E3170}"/>
              </a:ext>
            </a:extLst>
          </p:cNvPr>
          <p:cNvSpPr txBox="1"/>
          <p:nvPr/>
        </p:nvSpPr>
        <p:spPr>
          <a:xfrm>
            <a:off x="667998" y="1454046"/>
            <a:ext cx="25164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Jost"/>
              </a:rPr>
              <a:t>Explore unique trends and innovative styles to write the next chapter of your fashion self.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9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4F56B-B4D9-7EA8-103E-1FC149E83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3E41-7548-B8A4-3911-7231F1596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4565" y="4122296"/>
            <a:ext cx="7126048" cy="2563318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Information Extracted- Table columns, Table named as :-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e_commerce_sales_dataset.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tx1"/>
                </a:solidFill>
              </a:rPr>
            </a:br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844C6-11AD-081F-3344-80D6F4ED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37" y="1176727"/>
            <a:ext cx="6250898" cy="3117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7B82C4-2644-95F0-D0FC-E459D13364C5}"/>
              </a:ext>
            </a:extLst>
          </p:cNvPr>
          <p:cNvSpPr txBox="1"/>
          <p:nvPr/>
        </p:nvSpPr>
        <p:spPr>
          <a:xfrm>
            <a:off x="2648962" y="534861"/>
            <a:ext cx="7126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Write a Query to extract a table information.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110AC-7E70-3986-3EC9-28398DCAE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2" y="5530590"/>
            <a:ext cx="241422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6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4F37-1BA2-6BEA-3C91-82202FE60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668249"/>
            <a:ext cx="8825658" cy="166390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41797-F252-835C-9E5B-2C64C4088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7285220"/>
            <a:ext cx="8825658" cy="11242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B5C1A-371F-975E-5951-18BCFFD78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280" y="1561090"/>
            <a:ext cx="6745572" cy="2677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DDA88-699C-BA49-B0CE-4B2C8429C6C4}"/>
              </a:ext>
            </a:extLst>
          </p:cNvPr>
          <p:cNvSpPr txBox="1"/>
          <p:nvPr/>
        </p:nvSpPr>
        <p:spPr>
          <a:xfrm>
            <a:off x="2623280" y="599272"/>
            <a:ext cx="6745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Which category is generating highest profit?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C66C8-B952-AF72-6DEA-6B211D5BF601}"/>
              </a:ext>
            </a:extLst>
          </p:cNvPr>
          <p:cNvSpPr txBox="1"/>
          <p:nvPr/>
        </p:nvSpPr>
        <p:spPr>
          <a:xfrm>
            <a:off x="2776928" y="4477104"/>
            <a:ext cx="6093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</a:rPr>
              <a:t>As Winkware is more focused on clothing and styling side so Clothing is  generating highest revenue for the company. 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F4027E-F6BE-A193-9BDE-1E8C22B4C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1" y="5492767"/>
            <a:ext cx="2414225" cy="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1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F8E93-EDB1-678E-CADE-223651EA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47DA-4767-C90D-52D7-516986CD0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668249"/>
            <a:ext cx="8825658" cy="166390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566E4-9436-F0AD-DCA1-C8D3EF298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7285220"/>
            <a:ext cx="8825658" cy="11242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B40A3-49E6-F0F3-3B15-2F45C87A54E5}"/>
              </a:ext>
            </a:extLst>
          </p:cNvPr>
          <p:cNvSpPr txBox="1"/>
          <p:nvPr/>
        </p:nvSpPr>
        <p:spPr>
          <a:xfrm>
            <a:off x="2623280" y="599272"/>
            <a:ext cx="67455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Retrieve the State name generating highest profit or loss &amp; Quantity sold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3D8C2-3159-D453-9281-E2B4E7C4CCC4}"/>
              </a:ext>
            </a:extLst>
          </p:cNvPr>
          <p:cNvSpPr txBox="1"/>
          <p:nvPr/>
        </p:nvSpPr>
        <p:spPr>
          <a:xfrm>
            <a:off x="2776928" y="4477103"/>
            <a:ext cx="65919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</a:rPr>
              <a:t>Madhya Pradesh is the State generating the highest Profit with 1227 Quantity sold.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CD5BF0-8239-CC1F-11B8-C236C726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1" y="5492767"/>
            <a:ext cx="2414225" cy="765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A47022-9935-21B6-1813-4C6216CEB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332" y="1430269"/>
            <a:ext cx="7049484" cy="30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3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74A2D-0187-44B0-1C4D-3A27044FC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420F-7724-2C36-A3CF-A414A0152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668249"/>
            <a:ext cx="8825658" cy="166390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5B2-0810-9480-BA9B-44D31C573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7285220"/>
            <a:ext cx="8825658" cy="11242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9F1F8-2060-2BE9-1D72-E07B3541F4E8}"/>
              </a:ext>
            </a:extLst>
          </p:cNvPr>
          <p:cNvSpPr txBox="1"/>
          <p:nvPr/>
        </p:nvSpPr>
        <p:spPr>
          <a:xfrm>
            <a:off x="924394" y="568494"/>
            <a:ext cx="10043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Show the performance tracker based on performance if Profit and Quantity &gt;11000 and &gt;1200 then good performance else bad performance.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35285-EFEC-28CD-4DFD-C6027C62C625}"/>
              </a:ext>
            </a:extLst>
          </p:cNvPr>
          <p:cNvSpPr txBox="1"/>
          <p:nvPr/>
        </p:nvSpPr>
        <p:spPr>
          <a:xfrm>
            <a:off x="2776928" y="4477103"/>
            <a:ext cx="65919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</a:rPr>
              <a:t>Clothing is the category which is generating highest profit and Quantity sold is also high. 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FC5BE4-003D-99E4-8599-59A677FD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1" y="5492767"/>
            <a:ext cx="2414225" cy="765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0433DC-8570-3932-6ACC-99884E4A4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408" y="1439056"/>
            <a:ext cx="7552206" cy="30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6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66561-D336-EC88-0943-C4720E122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EC8A-E5C7-1945-E059-77785AED9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668249"/>
            <a:ext cx="8825658" cy="166390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ADEE5-BAC3-0B0C-6DE0-193C796EF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7285220"/>
            <a:ext cx="8825658" cy="11242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70F9D-639D-1D37-BB49-C439009745B2}"/>
              </a:ext>
            </a:extLst>
          </p:cNvPr>
          <p:cNvSpPr txBox="1"/>
          <p:nvPr/>
        </p:nvSpPr>
        <p:spPr>
          <a:xfrm>
            <a:off x="924394" y="568494"/>
            <a:ext cx="10043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Retrieve is the total amount (Sales) delivered to Category- Electronics also retrieve the profit or loss generated &amp; Quantity Sold.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D075A-4877-E79E-CE6B-817851883A1B}"/>
              </a:ext>
            </a:extLst>
          </p:cNvPr>
          <p:cNvSpPr txBox="1"/>
          <p:nvPr/>
        </p:nvSpPr>
        <p:spPr>
          <a:xfrm>
            <a:off x="3886201" y="4582555"/>
            <a:ext cx="6591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</a:rPr>
              <a:t>Above are the detail of Electronics.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D2DD57-FDD7-8608-4731-7AD7B01D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1" y="5492767"/>
            <a:ext cx="2414225" cy="765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9108B-0B94-FDF1-2E73-134DEA617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838" y="1543987"/>
            <a:ext cx="5906324" cy="27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4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3E27-F552-2F16-C210-2A4CF68EF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F365-30DB-3CA5-CEAF-D85F40764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668249"/>
            <a:ext cx="8825658" cy="166390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1F40A-6DA2-90FE-2FE8-329416687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7285220"/>
            <a:ext cx="8825658" cy="11242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78FE6-B9D1-C293-E990-EE3D0DBAD8C1}"/>
              </a:ext>
            </a:extLst>
          </p:cNvPr>
          <p:cNvSpPr txBox="1"/>
          <p:nvPr/>
        </p:nvSpPr>
        <p:spPr>
          <a:xfrm>
            <a:off x="1883763" y="879161"/>
            <a:ext cx="10043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Retrieve Clothing Sub_Category Ranking as per Quantity sold.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5E391-A3CB-2E6F-0834-6A4C357DCB21}"/>
              </a:ext>
            </a:extLst>
          </p:cNvPr>
          <p:cNvSpPr txBox="1"/>
          <p:nvPr/>
        </p:nvSpPr>
        <p:spPr>
          <a:xfrm>
            <a:off x="2861811" y="4660015"/>
            <a:ext cx="65919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</a:rPr>
              <a:t>Clothing Sub Category Ranking as per Quantity sold. 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EB25E3-C2B8-51C1-AFEC-7A0FEDA3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1" y="5492767"/>
            <a:ext cx="2414225" cy="765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9851D1-F02D-DCF2-2B5A-8F72B018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11" y="1558977"/>
            <a:ext cx="6468378" cy="294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07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{C2EDBDB6-B861-4B60-B4EB-92EC0B594688}tf02900722</Template>
  <TotalTime>156</TotalTime>
  <Words>227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Georgia</vt:lpstr>
      <vt:lpstr>Jost</vt:lpstr>
      <vt:lpstr>Wingdings 3</vt:lpstr>
      <vt:lpstr>Ion Boardroom</vt:lpstr>
      <vt:lpstr>WinkWare   Winkware is an e-commerce company that sells Clothing, Electronics, Furniture on its site. Its clothing are known for their bold colors and whimsical designs        </vt:lpstr>
      <vt:lpstr>Information Extracted- Table columns, Table named as :- e_commerce_sales_dataset.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mi.aditichauhan15@outlook.com</dc:creator>
  <cp:lastModifiedBy>mi.aditichauhan15@outlook.com</cp:lastModifiedBy>
  <cp:revision>2</cp:revision>
  <dcterms:created xsi:type="dcterms:W3CDTF">2025-05-14T18:34:04Z</dcterms:created>
  <dcterms:modified xsi:type="dcterms:W3CDTF">2025-05-18T12:10:49Z</dcterms:modified>
</cp:coreProperties>
</file>