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85" r:id="rId3"/>
    <p:sldId id="286" r:id="rId4"/>
    <p:sldId id="316" r:id="rId5"/>
    <p:sldId id="315" r:id="rId6"/>
    <p:sldId id="333" r:id="rId7"/>
    <p:sldId id="335" r:id="rId8"/>
    <p:sldId id="334" r:id="rId9"/>
    <p:sldId id="336" r:id="rId10"/>
    <p:sldId id="337" r:id="rId11"/>
    <p:sldId id="259" r:id="rId12"/>
    <p:sldId id="257" r:id="rId13"/>
    <p:sldId id="287" r:id="rId14"/>
    <p:sldId id="291" r:id="rId15"/>
    <p:sldId id="292" r:id="rId16"/>
    <p:sldId id="293" r:id="rId17"/>
    <p:sldId id="294" r:id="rId18"/>
    <p:sldId id="288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1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02" r:id="rId4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Inter-Regular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5960507-20B6-48AD-B988-14CAFB33C907}">
          <p14:sldIdLst>
            <p14:sldId id="256"/>
            <p14:sldId id="285"/>
            <p14:sldId id="286"/>
            <p14:sldId id="316"/>
            <p14:sldId id="315"/>
            <p14:sldId id="333"/>
            <p14:sldId id="335"/>
            <p14:sldId id="334"/>
            <p14:sldId id="336"/>
            <p14:sldId id="337"/>
            <p14:sldId id="259"/>
            <p14:sldId id="257"/>
            <p14:sldId id="287"/>
            <p14:sldId id="291"/>
            <p14:sldId id="292"/>
            <p14:sldId id="293"/>
            <p14:sldId id="294"/>
            <p14:sldId id="288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Das" initials="AD" lastIdx="1" clrIdx="0">
    <p:extLst>
      <p:ext uri="{19B8F6BF-5375-455C-9EA6-DF929625EA0E}">
        <p15:presenceInfo xmlns:p15="http://schemas.microsoft.com/office/powerpoint/2012/main" userId="574ba11bf1fdb7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BCC7EA-1AB2-48C8-85C9-749F019F7E28}">
  <a:tblStyle styleId="{BABCC7EA-1AB2-48C8-85C9-749F019F7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8399" autoAdjust="0"/>
  </p:normalViewPr>
  <p:slideViewPr>
    <p:cSldViewPr snapToGrid="0">
      <p:cViewPr varScale="1">
        <p:scale>
          <a:sx n="107" d="100"/>
          <a:sy n="107" d="100"/>
        </p:scale>
        <p:origin x="64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Das" userId="574ba11bf1fdb771" providerId="LiveId" clId="{1AE39843-7A0B-46D3-8A90-DAF1990526C7}"/>
    <pc:docChg chg="undo custSel delSld modSld modSection">
      <pc:chgData name="Aditi Das" userId="574ba11bf1fdb771" providerId="LiveId" clId="{1AE39843-7A0B-46D3-8A90-DAF1990526C7}" dt="2021-05-12T20:05:15.392" v="466" actId="1076"/>
      <pc:docMkLst>
        <pc:docMk/>
      </pc:docMkLst>
      <pc:sldChg chg="modSp mod">
        <pc:chgData name="Aditi Das" userId="574ba11bf1fdb771" providerId="LiveId" clId="{1AE39843-7A0B-46D3-8A90-DAF1990526C7}" dt="2021-05-12T19:56:07.235" v="454" actId="1076"/>
        <pc:sldMkLst>
          <pc:docMk/>
          <pc:sldMk cId="0" sldId="257"/>
        </pc:sldMkLst>
        <pc:spChg chg="mod">
          <ac:chgData name="Aditi Das" userId="574ba11bf1fdb771" providerId="LiveId" clId="{1AE39843-7A0B-46D3-8A90-DAF1990526C7}" dt="2021-05-12T19:55:49.978" v="451" actId="14100"/>
          <ac:spMkLst>
            <pc:docMk/>
            <pc:sldMk cId="0" sldId="257"/>
            <ac:spMk id="10" creationId="{A7AC662E-CA4F-49B8-A3B9-E51C63DA0677}"/>
          </ac:spMkLst>
        </pc:spChg>
        <pc:spChg chg="mod">
          <ac:chgData name="Aditi Das" userId="574ba11bf1fdb771" providerId="LiveId" clId="{1AE39843-7A0B-46D3-8A90-DAF1990526C7}" dt="2021-05-12T19:56:07.235" v="454" actId="1076"/>
          <ac:spMkLst>
            <pc:docMk/>
            <pc:sldMk cId="0" sldId="257"/>
            <ac:spMk id="12" creationId="{53B8B9EC-1038-475C-AFD0-D6BFFC8848AC}"/>
          </ac:spMkLst>
        </pc:spChg>
      </pc:sldChg>
      <pc:sldChg chg="modSp mod">
        <pc:chgData name="Aditi Das" userId="574ba11bf1fdb771" providerId="LiveId" clId="{1AE39843-7A0B-46D3-8A90-DAF1990526C7}" dt="2021-05-12T19:38:41.297" v="413" actId="20577"/>
        <pc:sldMkLst>
          <pc:docMk/>
          <pc:sldMk cId="3509294303" sldId="286"/>
        </pc:sldMkLst>
        <pc:spChg chg="mod">
          <ac:chgData name="Aditi Das" userId="574ba11bf1fdb771" providerId="LiveId" clId="{1AE39843-7A0B-46D3-8A90-DAF1990526C7}" dt="2021-05-12T19:38:41.297" v="413" actId="20577"/>
          <ac:spMkLst>
            <pc:docMk/>
            <pc:sldMk cId="3509294303" sldId="286"/>
            <ac:spMk id="4" creationId="{E16169BE-42A6-4311-9251-B27D10D66C63}"/>
          </ac:spMkLst>
        </pc:spChg>
      </pc:sldChg>
      <pc:sldChg chg="modSp mod">
        <pc:chgData name="Aditi Das" userId="574ba11bf1fdb771" providerId="LiveId" clId="{1AE39843-7A0B-46D3-8A90-DAF1990526C7}" dt="2021-05-12T19:21:22.924" v="209" actId="20577"/>
        <pc:sldMkLst>
          <pc:docMk/>
          <pc:sldMk cId="3450747357" sldId="296"/>
        </pc:sldMkLst>
        <pc:spChg chg="mod">
          <ac:chgData name="Aditi Das" userId="574ba11bf1fdb771" providerId="LiveId" clId="{1AE39843-7A0B-46D3-8A90-DAF1990526C7}" dt="2021-05-12T19:21:22.924" v="209" actId="20577"/>
          <ac:spMkLst>
            <pc:docMk/>
            <pc:sldMk cId="3450747357" sldId="296"/>
            <ac:spMk id="2" creationId="{509401E3-7A7A-46D5-9585-32FA1629BFCD}"/>
          </ac:spMkLst>
        </pc:spChg>
      </pc:sldChg>
      <pc:sldChg chg="del">
        <pc:chgData name="Aditi Das" userId="574ba11bf1fdb771" providerId="LiveId" clId="{1AE39843-7A0B-46D3-8A90-DAF1990526C7}" dt="2021-05-12T19:39:08.813" v="431" actId="2696"/>
        <pc:sldMkLst>
          <pc:docMk/>
          <pc:sldMk cId="1533510511" sldId="297"/>
        </pc:sldMkLst>
      </pc:sldChg>
      <pc:sldChg chg="modSp mod">
        <pc:chgData name="Aditi Das" userId="574ba11bf1fdb771" providerId="LiveId" clId="{1AE39843-7A0B-46D3-8A90-DAF1990526C7}" dt="2021-05-12T19:39:01.732" v="430" actId="20577"/>
        <pc:sldMkLst>
          <pc:docMk/>
          <pc:sldMk cId="4250200206" sldId="298"/>
        </pc:sldMkLst>
        <pc:spChg chg="mod">
          <ac:chgData name="Aditi Das" userId="574ba11bf1fdb771" providerId="LiveId" clId="{1AE39843-7A0B-46D3-8A90-DAF1990526C7}" dt="2021-05-12T19:39:01.732" v="430" actId="20577"/>
          <ac:spMkLst>
            <pc:docMk/>
            <pc:sldMk cId="4250200206" sldId="298"/>
            <ac:spMk id="2" creationId="{A2A45CA5-F7CA-4877-9523-E82497BD0C92}"/>
          </ac:spMkLst>
        </pc:spChg>
      </pc:sldChg>
      <pc:sldChg chg="modSp mod">
        <pc:chgData name="Aditi Das" userId="574ba11bf1fdb771" providerId="LiveId" clId="{1AE39843-7A0B-46D3-8A90-DAF1990526C7}" dt="2021-05-12T19:31:34.398" v="297" actId="13822"/>
        <pc:sldMkLst>
          <pc:docMk/>
          <pc:sldMk cId="1067624017" sldId="300"/>
        </pc:sldMkLst>
        <pc:spChg chg="mod">
          <ac:chgData name="Aditi Das" userId="574ba11bf1fdb771" providerId="LiveId" clId="{1AE39843-7A0B-46D3-8A90-DAF1990526C7}" dt="2021-05-12T19:31:29.639" v="296" actId="13822"/>
          <ac:spMkLst>
            <pc:docMk/>
            <pc:sldMk cId="1067624017" sldId="300"/>
            <ac:spMk id="26" creationId="{00000000-0000-0000-0000-000000000000}"/>
          </ac:spMkLst>
        </pc:spChg>
        <pc:spChg chg="mod">
          <ac:chgData name="Aditi Das" userId="574ba11bf1fdb771" providerId="LiveId" clId="{1AE39843-7A0B-46D3-8A90-DAF1990526C7}" dt="2021-05-12T19:31:34.398" v="297" actId="13822"/>
          <ac:spMkLst>
            <pc:docMk/>
            <pc:sldMk cId="1067624017" sldId="300"/>
            <ac:spMk id="27" creationId="{00000000-0000-0000-0000-000000000000}"/>
          </ac:spMkLst>
        </pc:spChg>
      </pc:sldChg>
      <pc:sldChg chg="addSp modSp mod">
        <pc:chgData name="Aditi Das" userId="574ba11bf1fdb771" providerId="LiveId" clId="{1AE39843-7A0B-46D3-8A90-DAF1990526C7}" dt="2021-05-12T19:30:44.118" v="295" actId="20577"/>
        <pc:sldMkLst>
          <pc:docMk/>
          <pc:sldMk cId="0" sldId="304"/>
        </pc:sldMkLst>
        <pc:spChg chg="add mod">
          <ac:chgData name="Aditi Das" userId="574ba11bf1fdb771" providerId="LiveId" clId="{1AE39843-7A0B-46D3-8A90-DAF1990526C7}" dt="2021-05-12T19:30:28.358" v="289" actId="255"/>
          <ac:spMkLst>
            <pc:docMk/>
            <pc:sldMk cId="0" sldId="304"/>
            <ac:spMk id="6" creationId="{5718826E-44E6-49C7-8F51-E2479C6091F2}"/>
          </ac:spMkLst>
        </pc:spChg>
        <pc:spChg chg="add mod">
          <ac:chgData name="Aditi Das" userId="574ba11bf1fdb771" providerId="LiveId" clId="{1AE39843-7A0B-46D3-8A90-DAF1990526C7}" dt="2021-05-12T19:30:44.118" v="295" actId="20577"/>
          <ac:spMkLst>
            <pc:docMk/>
            <pc:sldMk cId="0" sldId="304"/>
            <ac:spMk id="7" creationId="{DD2B9F89-0966-4067-B91E-82C8EADFD627}"/>
          </ac:spMkLst>
        </pc:spChg>
        <pc:picChg chg="mod modCrop">
          <ac:chgData name="Aditi Das" userId="574ba11bf1fdb771" providerId="LiveId" clId="{1AE39843-7A0B-46D3-8A90-DAF1990526C7}" dt="2021-05-12T19:28:59.941" v="258" actId="1076"/>
          <ac:picMkLst>
            <pc:docMk/>
            <pc:sldMk cId="0" sldId="304"/>
            <ac:picMk id="4" creationId="{00000000-0000-0000-0000-000000000000}"/>
          </ac:picMkLst>
        </pc:picChg>
        <pc:picChg chg="mod modCrop">
          <ac:chgData name="Aditi Das" userId="574ba11bf1fdb771" providerId="LiveId" clId="{1AE39843-7A0B-46D3-8A90-DAF1990526C7}" dt="2021-05-12T19:29:02.745" v="259" actId="1076"/>
          <ac:picMkLst>
            <pc:docMk/>
            <pc:sldMk cId="0" sldId="304"/>
            <ac:picMk id="5" creationId="{00000000-0000-0000-0000-000000000000}"/>
          </ac:picMkLst>
        </pc:picChg>
      </pc:sldChg>
      <pc:sldChg chg="addSp delSp modSp mod">
        <pc:chgData name="Aditi Das" userId="574ba11bf1fdb771" providerId="LiveId" clId="{1AE39843-7A0B-46D3-8A90-DAF1990526C7}" dt="2021-05-12T19:22:58.585" v="234" actId="1076"/>
        <pc:sldMkLst>
          <pc:docMk/>
          <pc:sldMk cId="0" sldId="308"/>
        </pc:sldMkLst>
        <pc:spChg chg="mod">
          <ac:chgData name="Aditi Das" userId="574ba11bf1fdb771" providerId="LiveId" clId="{1AE39843-7A0B-46D3-8A90-DAF1990526C7}" dt="2021-05-12T19:20:43.308" v="196" actId="1076"/>
          <ac:spMkLst>
            <pc:docMk/>
            <pc:sldMk cId="0" sldId="308"/>
            <ac:spMk id="2" creationId="{56E5B294-1CC1-4D6F-8B49-D8ABF281AB5F}"/>
          </ac:spMkLst>
        </pc:spChg>
        <pc:spChg chg="mod">
          <ac:chgData name="Aditi Das" userId="574ba11bf1fdb771" providerId="LiveId" clId="{1AE39843-7A0B-46D3-8A90-DAF1990526C7}" dt="2021-05-12T19:20:11.523" v="186" actId="1076"/>
          <ac:spMkLst>
            <pc:docMk/>
            <pc:sldMk cId="0" sldId="308"/>
            <ac:spMk id="3" creationId="{C627B027-41F9-4816-A3F0-A8420B08EF10}"/>
          </ac:spMkLst>
        </pc:spChg>
        <pc:spChg chg="mod">
          <ac:chgData name="Aditi Das" userId="574ba11bf1fdb771" providerId="LiveId" clId="{1AE39843-7A0B-46D3-8A90-DAF1990526C7}" dt="2021-05-12T19:17:47.438" v="78" actId="1076"/>
          <ac:spMkLst>
            <pc:docMk/>
            <pc:sldMk cId="0" sldId="308"/>
            <ac:spMk id="8" creationId="{556C0DA1-DB7B-4C0E-98B4-2A8C7580AEF0}"/>
          </ac:spMkLst>
        </pc:spChg>
        <pc:spChg chg="mod">
          <ac:chgData name="Aditi Das" userId="574ba11bf1fdb771" providerId="LiveId" clId="{1AE39843-7A0B-46D3-8A90-DAF1990526C7}" dt="2021-05-12T19:18:01.561" v="80" actId="1076"/>
          <ac:spMkLst>
            <pc:docMk/>
            <pc:sldMk cId="0" sldId="308"/>
            <ac:spMk id="9" creationId="{AADAE62B-7189-49AB-BAC3-1934C1D800F1}"/>
          </ac:spMkLst>
        </pc:spChg>
        <pc:spChg chg="mod">
          <ac:chgData name="Aditi Das" userId="574ba11bf1fdb771" providerId="LiveId" clId="{1AE39843-7A0B-46D3-8A90-DAF1990526C7}" dt="2021-05-12T19:22:58.585" v="234" actId="1076"/>
          <ac:spMkLst>
            <pc:docMk/>
            <pc:sldMk cId="0" sldId="308"/>
            <ac:spMk id="11" creationId="{00000000-0000-0000-0000-000000000000}"/>
          </ac:spMkLst>
        </pc:spChg>
        <pc:spChg chg="mod">
          <ac:chgData name="Aditi Das" userId="574ba11bf1fdb771" providerId="LiveId" clId="{1AE39843-7A0B-46D3-8A90-DAF1990526C7}" dt="2021-05-12T19:22:52.775" v="233" actId="1076"/>
          <ac:spMkLst>
            <pc:docMk/>
            <pc:sldMk cId="0" sldId="308"/>
            <ac:spMk id="35841" creationId="{00000000-0000-0000-0000-000000000000}"/>
          </ac:spMkLst>
        </pc:spChg>
        <pc:spChg chg="mod">
          <ac:chgData name="Aditi Das" userId="574ba11bf1fdb771" providerId="LiveId" clId="{1AE39843-7A0B-46D3-8A90-DAF1990526C7}" dt="2021-05-12T19:12:57.217" v="18" actId="255"/>
          <ac:spMkLst>
            <pc:docMk/>
            <pc:sldMk cId="0" sldId="308"/>
            <ac:spMk id="35843" creationId="{00000000-0000-0000-0000-000000000000}"/>
          </ac:spMkLst>
        </pc:spChg>
        <pc:picChg chg="del">
          <ac:chgData name="Aditi Das" userId="574ba11bf1fdb771" providerId="LiveId" clId="{1AE39843-7A0B-46D3-8A90-DAF1990526C7}" dt="2021-05-12T19:13:37.651" v="21" actId="478"/>
          <ac:picMkLst>
            <pc:docMk/>
            <pc:sldMk cId="0" sldId="308"/>
            <ac:picMk id="4" creationId="{00000000-0000-0000-0000-000000000000}"/>
          </ac:picMkLst>
        </pc:picChg>
        <pc:picChg chg="add mod">
          <ac:chgData name="Aditi Das" userId="574ba11bf1fdb771" providerId="LiveId" clId="{1AE39843-7A0B-46D3-8A90-DAF1990526C7}" dt="2021-05-12T19:19:26.982" v="179" actId="1038"/>
          <ac:picMkLst>
            <pc:docMk/>
            <pc:sldMk cId="0" sldId="308"/>
            <ac:picMk id="5" creationId="{ED390E8B-B3E2-4EE7-A7A6-9664F79EF5CC}"/>
          </ac:picMkLst>
        </pc:picChg>
        <pc:picChg chg="del mod">
          <ac:chgData name="Aditi Das" userId="574ba11bf1fdb771" providerId="LiveId" clId="{1AE39843-7A0B-46D3-8A90-DAF1990526C7}" dt="2021-05-12T19:16:01.492" v="57" actId="478"/>
          <ac:picMkLst>
            <pc:docMk/>
            <pc:sldMk cId="0" sldId="308"/>
            <ac:picMk id="6" creationId="{00000000-0000-0000-0000-000000000000}"/>
          </ac:picMkLst>
        </pc:picChg>
        <pc:picChg chg="add mod">
          <ac:chgData name="Aditi Das" userId="574ba11bf1fdb771" providerId="LiveId" clId="{1AE39843-7A0B-46D3-8A90-DAF1990526C7}" dt="2021-05-12T19:17:22.748" v="73" actId="14100"/>
          <ac:picMkLst>
            <pc:docMk/>
            <pc:sldMk cId="0" sldId="308"/>
            <ac:picMk id="10" creationId="{3CE00246-278D-4A20-82D1-327B4884E5C9}"/>
          </ac:picMkLst>
        </pc:picChg>
        <pc:picChg chg="add del mod">
          <ac:chgData name="Aditi Das" userId="574ba11bf1fdb771" providerId="LiveId" clId="{1AE39843-7A0B-46D3-8A90-DAF1990526C7}" dt="2021-05-12T19:16:53.463" v="68" actId="478"/>
          <ac:picMkLst>
            <pc:docMk/>
            <pc:sldMk cId="0" sldId="308"/>
            <ac:picMk id="12" creationId="{2BC91252-D2EC-4CA8-AB1D-DE65D268695A}"/>
          </ac:picMkLst>
        </pc:picChg>
      </pc:sldChg>
      <pc:sldChg chg="modSp mod">
        <pc:chgData name="Aditi Das" userId="574ba11bf1fdb771" providerId="LiveId" clId="{1AE39843-7A0B-46D3-8A90-DAF1990526C7}" dt="2021-05-12T19:26:56.162" v="255" actId="1076"/>
        <pc:sldMkLst>
          <pc:docMk/>
          <pc:sldMk cId="0" sldId="310"/>
        </pc:sldMkLst>
        <pc:spChg chg="mod">
          <ac:chgData name="Aditi Das" userId="574ba11bf1fdb771" providerId="LiveId" clId="{1AE39843-7A0B-46D3-8A90-DAF1990526C7}" dt="2021-05-12T19:26:56.162" v="255" actId="1076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diti Das" userId="574ba11bf1fdb771" providerId="LiveId" clId="{1AE39843-7A0B-46D3-8A90-DAF1990526C7}" dt="2021-05-12T19:39:13.321" v="434" actId="20577"/>
        <pc:sldMkLst>
          <pc:docMk/>
          <pc:sldMk cId="0" sldId="311"/>
        </pc:sldMkLst>
        <pc:spChg chg="mod">
          <ac:chgData name="Aditi Das" userId="574ba11bf1fdb771" providerId="LiveId" clId="{1AE39843-7A0B-46D3-8A90-DAF1990526C7}" dt="2021-05-12T19:39:13.321" v="434" actId="20577"/>
          <ac:spMkLst>
            <pc:docMk/>
            <pc:sldMk cId="0" sldId="311"/>
            <ac:spMk id="4" creationId="{00000000-0000-0000-0000-000000000000}"/>
          </ac:spMkLst>
        </pc:spChg>
      </pc:sldChg>
      <pc:sldChg chg="modSp mod">
        <pc:chgData name="Aditi Das" userId="574ba11bf1fdb771" providerId="LiveId" clId="{1AE39843-7A0B-46D3-8A90-DAF1990526C7}" dt="2021-05-12T19:54:13.439" v="439" actId="14100"/>
        <pc:sldMkLst>
          <pc:docMk/>
          <pc:sldMk cId="0" sldId="315"/>
        </pc:sldMkLst>
        <pc:spChg chg="mod">
          <ac:chgData name="Aditi Das" userId="574ba11bf1fdb771" providerId="LiveId" clId="{1AE39843-7A0B-46D3-8A90-DAF1990526C7}" dt="2021-05-12T19:53:56.240" v="438" actId="14100"/>
          <ac:spMkLst>
            <pc:docMk/>
            <pc:sldMk cId="0" sldId="315"/>
            <ac:spMk id="3" creationId="{00000000-0000-0000-0000-000000000000}"/>
          </ac:spMkLst>
        </pc:spChg>
        <pc:spChg chg="mod">
          <ac:chgData name="Aditi Das" userId="574ba11bf1fdb771" providerId="LiveId" clId="{1AE39843-7A0B-46D3-8A90-DAF1990526C7}" dt="2021-05-12T19:54:13.439" v="439" actId="14100"/>
          <ac:spMkLst>
            <pc:docMk/>
            <pc:sldMk cId="0" sldId="315"/>
            <ac:spMk id="6" creationId="{00000000-0000-0000-0000-000000000000}"/>
          </ac:spMkLst>
        </pc:spChg>
      </pc:sldChg>
      <pc:sldChg chg="modSp mod">
        <pc:chgData name="Aditi Das" userId="574ba11bf1fdb771" providerId="LiveId" clId="{1AE39843-7A0B-46D3-8A90-DAF1990526C7}" dt="2021-05-12T19:37:36.683" v="393" actId="255"/>
        <pc:sldMkLst>
          <pc:docMk/>
          <pc:sldMk cId="3929980797" sldId="317"/>
        </pc:sldMkLst>
        <pc:spChg chg="mod">
          <ac:chgData name="Aditi Das" userId="574ba11bf1fdb771" providerId="LiveId" clId="{1AE39843-7A0B-46D3-8A90-DAF1990526C7}" dt="2021-05-12T19:37:36.683" v="393" actId="255"/>
          <ac:spMkLst>
            <pc:docMk/>
            <pc:sldMk cId="3929980797" sldId="317"/>
            <ac:spMk id="5" creationId="{00000000-0000-0000-0000-000000000000}"/>
          </ac:spMkLst>
        </pc:spChg>
        <pc:spChg chg="mod">
          <ac:chgData name="Aditi Das" userId="574ba11bf1fdb771" providerId="LiveId" clId="{1AE39843-7A0B-46D3-8A90-DAF1990526C7}" dt="2021-05-12T19:33:07.681" v="322" actId="20577"/>
          <ac:spMkLst>
            <pc:docMk/>
            <pc:sldMk cId="3929980797" sldId="317"/>
            <ac:spMk id="14" creationId="{00000000-0000-0000-0000-000000000000}"/>
          </ac:spMkLst>
        </pc:spChg>
        <pc:spChg chg="mod">
          <ac:chgData name="Aditi Das" userId="574ba11bf1fdb771" providerId="LiveId" clId="{1AE39843-7A0B-46D3-8A90-DAF1990526C7}" dt="2021-05-12T19:32:55.226" v="311" actId="20577"/>
          <ac:spMkLst>
            <pc:docMk/>
            <pc:sldMk cId="3929980797" sldId="317"/>
            <ac:spMk id="15" creationId="{00000000-0000-0000-0000-000000000000}"/>
          </ac:spMkLst>
        </pc:spChg>
      </pc:sldChg>
      <pc:sldChg chg="addSp delSp modSp mod">
        <pc:chgData name="Aditi Das" userId="574ba11bf1fdb771" providerId="LiveId" clId="{1AE39843-7A0B-46D3-8A90-DAF1990526C7}" dt="2021-05-12T19:37:31.886" v="392" actId="255"/>
        <pc:sldMkLst>
          <pc:docMk/>
          <pc:sldMk cId="3929980797" sldId="319"/>
        </pc:sldMkLst>
        <pc:spChg chg="mod">
          <ac:chgData name="Aditi Das" userId="574ba11bf1fdb771" providerId="LiveId" clId="{1AE39843-7A0B-46D3-8A90-DAF1990526C7}" dt="2021-05-12T19:37:31.886" v="392" actId="255"/>
          <ac:spMkLst>
            <pc:docMk/>
            <pc:sldMk cId="3929980797" sldId="319"/>
            <ac:spMk id="5" creationId="{00000000-0000-0000-0000-000000000000}"/>
          </ac:spMkLst>
        </pc:spChg>
        <pc:spChg chg="mod">
          <ac:chgData name="Aditi Das" userId="574ba11bf1fdb771" providerId="LiveId" clId="{1AE39843-7A0B-46D3-8A90-DAF1990526C7}" dt="2021-05-12T19:35:36.181" v="390" actId="20577"/>
          <ac:spMkLst>
            <pc:docMk/>
            <pc:sldMk cId="3929980797" sldId="319"/>
            <ac:spMk id="14" creationId="{00000000-0000-0000-0000-000000000000}"/>
          </ac:spMkLst>
        </pc:spChg>
        <pc:spChg chg="mod">
          <ac:chgData name="Aditi Das" userId="574ba11bf1fdb771" providerId="LiveId" clId="{1AE39843-7A0B-46D3-8A90-DAF1990526C7}" dt="2021-05-12T19:33:33.180" v="333" actId="20577"/>
          <ac:spMkLst>
            <pc:docMk/>
            <pc:sldMk cId="3929980797" sldId="319"/>
            <ac:spMk id="15" creationId="{00000000-0000-0000-0000-000000000000}"/>
          </ac:spMkLst>
        </pc:spChg>
        <pc:spChg chg="mod">
          <ac:chgData name="Aditi Das" userId="574ba11bf1fdb771" providerId="LiveId" clId="{1AE39843-7A0B-46D3-8A90-DAF1990526C7}" dt="2021-05-12T19:35:29.790" v="385" actId="20577"/>
          <ac:spMkLst>
            <pc:docMk/>
            <pc:sldMk cId="3929980797" sldId="319"/>
            <ac:spMk id="21" creationId="{00000000-0000-0000-0000-000000000000}"/>
          </ac:spMkLst>
        </pc:spChg>
        <pc:spChg chg="mod">
          <ac:chgData name="Aditi Das" userId="574ba11bf1fdb771" providerId="LiveId" clId="{1AE39843-7A0B-46D3-8A90-DAF1990526C7}" dt="2021-05-12T19:32:07.513" v="298" actId="1076"/>
          <ac:spMkLst>
            <pc:docMk/>
            <pc:sldMk cId="3929980797" sldId="319"/>
            <ac:spMk id="34" creationId="{313AA232-EA37-4168-8269-CBD5E2E6E872}"/>
          </ac:spMkLst>
        </pc:spChg>
        <pc:spChg chg="mod">
          <ac:chgData name="Aditi Das" userId="574ba11bf1fdb771" providerId="LiveId" clId="{1AE39843-7A0B-46D3-8A90-DAF1990526C7}" dt="2021-05-12T19:32:22.208" v="300" actId="1076"/>
          <ac:spMkLst>
            <pc:docMk/>
            <pc:sldMk cId="3929980797" sldId="319"/>
            <ac:spMk id="35" creationId="{706E9085-5F3A-4F0C-9B53-32E7ADF6E2A6}"/>
          </ac:spMkLst>
        </pc:spChg>
        <pc:cxnChg chg="add del mod">
          <ac:chgData name="Aditi Das" userId="574ba11bf1fdb771" providerId="LiveId" clId="{1AE39843-7A0B-46D3-8A90-DAF1990526C7}" dt="2021-05-12T19:35:27.781" v="381" actId="14100"/>
          <ac:cxnSpMkLst>
            <pc:docMk/>
            <pc:sldMk cId="3929980797" sldId="319"/>
            <ac:cxnSpMk id="42" creationId="{00000000-0000-0000-0000-000000000000}"/>
          </ac:cxnSpMkLst>
        </pc:cxnChg>
        <pc:cxnChg chg="mod">
          <ac:chgData name="Aditi Das" userId="574ba11bf1fdb771" providerId="LiveId" clId="{1AE39843-7A0B-46D3-8A90-DAF1990526C7}" dt="2021-05-12T19:35:26.886" v="379" actId="14100"/>
          <ac:cxnSpMkLst>
            <pc:docMk/>
            <pc:sldMk cId="3929980797" sldId="319"/>
            <ac:cxnSpMk id="51" creationId="{00000000-0000-0000-0000-000000000000}"/>
          </ac:cxnSpMkLst>
        </pc:cxnChg>
        <pc:cxnChg chg="add del mod">
          <ac:chgData name="Aditi Das" userId="574ba11bf1fdb771" providerId="LiveId" clId="{1AE39843-7A0B-46D3-8A90-DAF1990526C7}" dt="2021-05-12T19:35:27.781" v="381" actId="14100"/>
          <ac:cxnSpMkLst>
            <pc:docMk/>
            <pc:sldMk cId="3929980797" sldId="319"/>
            <ac:cxnSpMk id="57" creationId="{00000000-0000-0000-0000-000000000000}"/>
          </ac:cxnSpMkLst>
        </pc:cxnChg>
      </pc:sldChg>
      <pc:sldChg chg="modSp mod">
        <pc:chgData name="Aditi Das" userId="574ba11bf1fdb771" providerId="LiveId" clId="{1AE39843-7A0B-46D3-8A90-DAF1990526C7}" dt="2021-05-12T20:05:15.392" v="466" actId="1076"/>
        <pc:sldMkLst>
          <pc:docMk/>
          <pc:sldMk cId="4193354294" sldId="320"/>
        </pc:sldMkLst>
        <pc:spChg chg="mod">
          <ac:chgData name="Aditi Das" userId="574ba11bf1fdb771" providerId="LiveId" clId="{1AE39843-7A0B-46D3-8A90-DAF1990526C7}" dt="2021-05-12T19:37:49.258" v="395" actId="255"/>
          <ac:spMkLst>
            <pc:docMk/>
            <pc:sldMk cId="4193354294" sldId="320"/>
            <ac:spMk id="3" creationId="{79B3D0E8-E4AF-4C0F-9D4B-446D1E3A2F17}"/>
          </ac:spMkLst>
        </pc:spChg>
        <pc:spChg chg="mod">
          <ac:chgData name="Aditi Das" userId="574ba11bf1fdb771" providerId="LiveId" clId="{1AE39843-7A0B-46D3-8A90-DAF1990526C7}" dt="2021-05-12T19:37:54.468" v="396" actId="1076"/>
          <ac:spMkLst>
            <pc:docMk/>
            <pc:sldMk cId="4193354294" sldId="320"/>
            <ac:spMk id="8" creationId="{C32637FA-3A89-448A-B627-B5CF074C5C8D}"/>
          </ac:spMkLst>
        </pc:spChg>
        <pc:spChg chg="mod">
          <ac:chgData name="Aditi Das" userId="574ba11bf1fdb771" providerId="LiveId" clId="{1AE39843-7A0B-46D3-8A90-DAF1990526C7}" dt="2021-05-12T20:04:40.493" v="463" actId="1076"/>
          <ac:spMkLst>
            <pc:docMk/>
            <pc:sldMk cId="4193354294" sldId="320"/>
            <ac:spMk id="31" creationId="{D5C9D5FF-DEA5-47AD-B2FF-50D8E4798363}"/>
          </ac:spMkLst>
        </pc:spChg>
        <pc:spChg chg="mod">
          <ac:chgData name="Aditi Das" userId="574ba11bf1fdb771" providerId="LiveId" clId="{1AE39843-7A0B-46D3-8A90-DAF1990526C7}" dt="2021-05-12T20:04:11.349" v="458" actId="1076"/>
          <ac:spMkLst>
            <pc:docMk/>
            <pc:sldMk cId="4193354294" sldId="320"/>
            <ac:spMk id="42" creationId="{0BC03B1C-643F-4162-BB27-70936CFD56F4}"/>
          </ac:spMkLst>
        </pc:spChg>
        <pc:spChg chg="mod">
          <ac:chgData name="Aditi Das" userId="574ba11bf1fdb771" providerId="LiveId" clId="{1AE39843-7A0B-46D3-8A90-DAF1990526C7}" dt="2021-05-12T20:04:55.966" v="464" actId="1076"/>
          <ac:spMkLst>
            <pc:docMk/>
            <pc:sldMk cId="4193354294" sldId="320"/>
            <ac:spMk id="59" creationId="{A8A9A367-ED82-4BEB-9928-E17449163434}"/>
          </ac:spMkLst>
        </pc:spChg>
        <pc:spChg chg="mod">
          <ac:chgData name="Aditi Das" userId="574ba11bf1fdb771" providerId="LiveId" clId="{1AE39843-7A0B-46D3-8A90-DAF1990526C7}" dt="2021-05-12T20:05:15.392" v="466" actId="1076"/>
          <ac:spMkLst>
            <pc:docMk/>
            <pc:sldMk cId="4193354294" sldId="320"/>
            <ac:spMk id="69" creationId="{00149C6C-128F-4BB6-99CA-001FBEB7B73E}"/>
          </ac:spMkLst>
        </pc:spChg>
        <pc:cxnChg chg="mod">
          <ac:chgData name="Aditi Das" userId="574ba11bf1fdb771" providerId="LiveId" clId="{1AE39843-7A0B-46D3-8A90-DAF1990526C7}" dt="2021-05-12T20:05:05.411" v="465" actId="1076"/>
          <ac:cxnSpMkLst>
            <pc:docMk/>
            <pc:sldMk cId="4193354294" sldId="320"/>
            <ac:cxnSpMk id="67" creationId="{74BDDA89-25E0-46FD-88D8-0659A9950158}"/>
          </ac:cxnSpMkLst>
        </pc:cxnChg>
      </pc:sldChg>
      <pc:sldChg chg="modSp mod">
        <pc:chgData name="Aditi Das" userId="574ba11bf1fdb771" providerId="LiveId" clId="{1AE39843-7A0B-46D3-8A90-DAF1990526C7}" dt="2021-05-12T19:26:26.459" v="254" actId="255"/>
        <pc:sldMkLst>
          <pc:docMk/>
          <pc:sldMk cId="0" sldId="322"/>
        </pc:sldMkLst>
        <pc:graphicFrameChg chg="mod modGraphic">
          <ac:chgData name="Aditi Das" userId="574ba11bf1fdb771" providerId="LiveId" clId="{1AE39843-7A0B-46D3-8A90-DAF1990526C7}" dt="2021-05-12T19:26:26.459" v="254" actId="255"/>
          <ac:graphicFrameMkLst>
            <pc:docMk/>
            <pc:sldMk cId="0" sldId="322"/>
            <ac:graphicFrameMk id="3" creationId="{00000000-0000-0000-0000-000000000000}"/>
          </ac:graphicFrameMkLst>
        </pc:graphicFrameChg>
      </pc:sldChg>
      <pc:sldChg chg="addSp delSp modSp mod">
        <pc:chgData name="Aditi Das" userId="574ba11bf1fdb771" providerId="LiveId" clId="{1AE39843-7A0B-46D3-8A90-DAF1990526C7}" dt="2021-05-12T19:25:21.545" v="249" actId="1076"/>
        <pc:sldMkLst>
          <pc:docMk/>
          <pc:sldMk cId="1167251018" sldId="324"/>
        </pc:sldMkLst>
        <pc:spChg chg="mod">
          <ac:chgData name="Aditi Das" userId="574ba11bf1fdb771" providerId="LiveId" clId="{1AE39843-7A0B-46D3-8A90-DAF1990526C7}" dt="2021-05-12T19:23:37.260" v="239" actId="1076"/>
          <ac:spMkLst>
            <pc:docMk/>
            <pc:sldMk cId="1167251018" sldId="324"/>
            <ac:spMk id="3" creationId="{C627B027-41F9-4816-A3F0-A8420B08EF10}"/>
          </ac:spMkLst>
        </pc:spChg>
        <pc:spChg chg="mod">
          <ac:chgData name="Aditi Das" userId="574ba11bf1fdb771" providerId="LiveId" clId="{1AE39843-7A0B-46D3-8A90-DAF1990526C7}" dt="2021-05-12T19:24:35.564" v="245" actId="1076"/>
          <ac:spMkLst>
            <pc:docMk/>
            <pc:sldMk cId="1167251018" sldId="324"/>
            <ac:spMk id="8" creationId="{556C0DA1-DB7B-4C0E-98B4-2A8C7580AEF0}"/>
          </ac:spMkLst>
        </pc:spChg>
        <pc:spChg chg="mod">
          <ac:chgData name="Aditi Das" userId="574ba11bf1fdb771" providerId="LiveId" clId="{1AE39843-7A0B-46D3-8A90-DAF1990526C7}" dt="2021-05-12T19:24:38.353" v="246" actId="1076"/>
          <ac:spMkLst>
            <pc:docMk/>
            <pc:sldMk cId="1167251018" sldId="324"/>
            <ac:spMk id="9" creationId="{AADAE62B-7189-49AB-BAC3-1934C1D800F1}"/>
          </ac:spMkLst>
        </pc:spChg>
        <pc:spChg chg="mod">
          <ac:chgData name="Aditi Das" userId="574ba11bf1fdb771" providerId="LiveId" clId="{1AE39843-7A0B-46D3-8A90-DAF1990526C7}" dt="2021-05-12T19:24:30.239" v="244" actId="1076"/>
          <ac:spMkLst>
            <pc:docMk/>
            <pc:sldMk cId="1167251018" sldId="324"/>
            <ac:spMk id="11" creationId="{00000000-0000-0000-0000-000000000000}"/>
          </ac:spMkLst>
        </pc:spChg>
        <pc:spChg chg="mod">
          <ac:chgData name="Aditi Das" userId="574ba11bf1fdb771" providerId="LiveId" clId="{1AE39843-7A0B-46D3-8A90-DAF1990526C7}" dt="2021-05-12T19:25:21.545" v="249" actId="1076"/>
          <ac:spMkLst>
            <pc:docMk/>
            <pc:sldMk cId="1167251018" sldId="324"/>
            <ac:spMk id="12" creationId="{4BF632BD-CC97-445C-BC2B-1568D877C750}"/>
          </ac:spMkLst>
        </pc:spChg>
        <pc:spChg chg="mod">
          <ac:chgData name="Aditi Das" userId="574ba11bf1fdb771" providerId="LiveId" clId="{1AE39843-7A0B-46D3-8A90-DAF1990526C7}" dt="2021-05-12T19:22:27.035" v="230" actId="255"/>
          <ac:spMkLst>
            <pc:docMk/>
            <pc:sldMk cId="1167251018" sldId="324"/>
            <ac:spMk id="35843" creationId="{00000000-0000-0000-0000-000000000000}"/>
          </ac:spMkLst>
        </pc:spChg>
        <pc:picChg chg="del">
          <ac:chgData name="Aditi Das" userId="574ba11bf1fdb771" providerId="LiveId" clId="{1AE39843-7A0B-46D3-8A90-DAF1990526C7}" dt="2021-05-12T19:22:02.702" v="223" actId="478"/>
          <ac:picMkLst>
            <pc:docMk/>
            <pc:sldMk cId="1167251018" sldId="324"/>
            <ac:picMk id="6" creationId="{00000000-0000-0000-0000-000000000000}"/>
          </ac:picMkLst>
        </pc:picChg>
        <pc:picChg chg="add mod">
          <ac:chgData name="Aditi Das" userId="574ba11bf1fdb771" providerId="LiveId" clId="{1AE39843-7A0B-46D3-8A90-DAF1990526C7}" dt="2021-05-12T19:24:23.627" v="243" actId="1076"/>
          <ac:picMkLst>
            <pc:docMk/>
            <pc:sldMk cId="1167251018" sldId="324"/>
            <ac:picMk id="10" creationId="{FE6C8672-BF6E-440A-90BD-56D26CF5C1A1}"/>
          </ac:picMkLst>
        </pc:picChg>
      </pc:sldChg>
      <pc:sldChg chg="modSp mod">
        <pc:chgData name="Aditi Das" userId="574ba11bf1fdb771" providerId="LiveId" clId="{1AE39843-7A0B-46D3-8A90-DAF1990526C7}" dt="2021-05-12T19:37:58.145" v="397" actId="1076"/>
        <pc:sldMkLst>
          <pc:docMk/>
          <pc:sldMk cId="3840807360" sldId="325"/>
        </pc:sldMkLst>
        <pc:spChg chg="mod">
          <ac:chgData name="Aditi Das" userId="574ba11bf1fdb771" providerId="LiveId" clId="{1AE39843-7A0B-46D3-8A90-DAF1990526C7}" dt="2021-05-12T19:37:44.435" v="394" actId="255"/>
          <ac:spMkLst>
            <pc:docMk/>
            <pc:sldMk cId="3840807360" sldId="325"/>
            <ac:spMk id="3" creationId="{79B3D0E8-E4AF-4C0F-9D4B-446D1E3A2F17}"/>
          </ac:spMkLst>
        </pc:spChg>
        <pc:spChg chg="mod">
          <ac:chgData name="Aditi Das" userId="574ba11bf1fdb771" providerId="LiveId" clId="{1AE39843-7A0B-46D3-8A90-DAF1990526C7}" dt="2021-05-12T19:37:58.145" v="397" actId="1076"/>
          <ac:spMkLst>
            <pc:docMk/>
            <pc:sldMk cId="3840807360" sldId="325"/>
            <ac:spMk id="8" creationId="{C32637FA-3A89-448A-B627-B5CF074C5C8D}"/>
          </ac:spMkLst>
        </pc:spChg>
        <pc:spChg chg="mod">
          <ac:chgData name="Aditi Das" userId="574ba11bf1fdb771" providerId="LiveId" clId="{1AE39843-7A0B-46D3-8A90-DAF1990526C7}" dt="2021-05-12T19:37:02.022" v="391" actId="14100"/>
          <ac:spMkLst>
            <pc:docMk/>
            <pc:sldMk cId="3840807360" sldId="325"/>
            <ac:spMk id="51" creationId="{AC3028F5-2429-4E62-9E33-32098919DE88}"/>
          </ac:spMkLst>
        </pc:spChg>
      </pc:sldChg>
    </pc:docChg>
  </pc:docChgLst>
  <pc:docChgLst>
    <pc:chgData name="Aditi Das" userId="574ba11bf1fdb771" providerId="LiveId" clId="{78B279E2-31E1-49EF-8AB5-3A91760FC61A}"/>
    <pc:docChg chg="modSld">
      <pc:chgData name="Aditi Das" userId="574ba11bf1fdb771" providerId="LiveId" clId="{78B279E2-31E1-49EF-8AB5-3A91760FC61A}" dt="2021-05-14T17:10:41.192" v="88" actId="20577"/>
      <pc:docMkLst>
        <pc:docMk/>
      </pc:docMkLst>
      <pc:sldChg chg="modSp mod">
        <pc:chgData name="Aditi Das" userId="574ba11bf1fdb771" providerId="LiveId" clId="{78B279E2-31E1-49EF-8AB5-3A91760FC61A}" dt="2021-05-14T17:06:36.066" v="83" actId="255"/>
        <pc:sldMkLst>
          <pc:docMk/>
          <pc:sldMk cId="0" sldId="257"/>
        </pc:sldMkLst>
        <pc:spChg chg="mod">
          <ac:chgData name="Aditi Das" userId="574ba11bf1fdb771" providerId="LiveId" clId="{78B279E2-31E1-49EF-8AB5-3A91760FC61A}" dt="2021-05-14T17:06:36.066" v="83" actId="255"/>
          <ac:spMkLst>
            <pc:docMk/>
            <pc:sldMk cId="0" sldId="257"/>
            <ac:spMk id="12" creationId="{53B8B9EC-1038-475C-AFD0-D6BFFC8848AC}"/>
          </ac:spMkLst>
        </pc:spChg>
      </pc:sldChg>
      <pc:sldChg chg="modSp mod">
        <pc:chgData name="Aditi Das" userId="574ba11bf1fdb771" providerId="LiveId" clId="{78B279E2-31E1-49EF-8AB5-3A91760FC61A}" dt="2021-05-14T16:20:43.956" v="62" actId="1036"/>
        <pc:sldMkLst>
          <pc:docMk/>
          <pc:sldMk cId="3955632376" sldId="285"/>
        </pc:sldMkLst>
        <pc:spChg chg="mod">
          <ac:chgData name="Aditi Das" userId="574ba11bf1fdb771" providerId="LiveId" clId="{78B279E2-31E1-49EF-8AB5-3A91760FC61A}" dt="2021-05-14T16:20:16.602" v="60" actId="1076"/>
          <ac:spMkLst>
            <pc:docMk/>
            <pc:sldMk cId="3955632376" sldId="285"/>
            <ac:spMk id="8" creationId="{A9F32CB0-34E2-4843-A56A-374D2DC9894B}"/>
          </ac:spMkLst>
        </pc:spChg>
        <pc:graphicFrameChg chg="mod">
          <ac:chgData name="Aditi Das" userId="574ba11bf1fdb771" providerId="LiveId" clId="{78B279E2-31E1-49EF-8AB5-3A91760FC61A}" dt="2021-05-14T16:20:43.956" v="62" actId="1036"/>
          <ac:graphicFrameMkLst>
            <pc:docMk/>
            <pc:sldMk cId="3955632376" sldId="285"/>
            <ac:graphicFrameMk id="13" creationId="{D214D826-3EBC-4CD5-9360-E346DE767601}"/>
          </ac:graphicFrameMkLst>
        </pc:graphicFrameChg>
      </pc:sldChg>
      <pc:sldChg chg="modSp mod">
        <pc:chgData name="Aditi Das" userId="574ba11bf1fdb771" providerId="LiveId" clId="{78B279E2-31E1-49EF-8AB5-3A91760FC61A}" dt="2021-05-14T17:06:03.860" v="81" actId="403"/>
        <pc:sldMkLst>
          <pc:docMk/>
          <pc:sldMk cId="517975316" sldId="291"/>
        </pc:sldMkLst>
        <pc:spChg chg="mod">
          <ac:chgData name="Aditi Das" userId="574ba11bf1fdb771" providerId="LiveId" clId="{78B279E2-31E1-49EF-8AB5-3A91760FC61A}" dt="2021-05-14T17:06:03.860" v="81" actId="403"/>
          <ac:spMkLst>
            <pc:docMk/>
            <pc:sldMk cId="517975316" sldId="291"/>
            <ac:spMk id="5" creationId="{CC639735-D0BE-4CF6-8AFB-606CCCE6C4BA}"/>
          </ac:spMkLst>
        </pc:spChg>
      </pc:sldChg>
      <pc:sldChg chg="modSp mod">
        <pc:chgData name="Aditi Das" userId="574ba11bf1fdb771" providerId="LiveId" clId="{78B279E2-31E1-49EF-8AB5-3A91760FC61A}" dt="2021-05-14T17:07:35.878" v="86" actId="255"/>
        <pc:sldMkLst>
          <pc:docMk/>
          <pc:sldMk cId="3209887906" sldId="292"/>
        </pc:sldMkLst>
        <pc:spChg chg="mod">
          <ac:chgData name="Aditi Das" userId="574ba11bf1fdb771" providerId="LiveId" clId="{78B279E2-31E1-49EF-8AB5-3A91760FC61A}" dt="2021-05-14T17:07:35.878" v="86" actId="255"/>
          <ac:spMkLst>
            <pc:docMk/>
            <pc:sldMk cId="3209887906" sldId="292"/>
            <ac:spMk id="5" creationId="{9B99F34A-76EF-4CDC-8CF2-B043E7418A38}"/>
          </ac:spMkLst>
        </pc:spChg>
      </pc:sldChg>
      <pc:sldChg chg="modSp mod">
        <pc:chgData name="Aditi Das" userId="574ba11bf1fdb771" providerId="LiveId" clId="{78B279E2-31E1-49EF-8AB5-3A91760FC61A}" dt="2021-05-14T17:10:41.192" v="88" actId="20577"/>
        <pc:sldMkLst>
          <pc:docMk/>
          <pc:sldMk cId="0" sldId="309"/>
        </pc:sldMkLst>
        <pc:spChg chg="mod">
          <ac:chgData name="Aditi Das" userId="574ba11bf1fdb771" providerId="LiveId" clId="{78B279E2-31E1-49EF-8AB5-3A91760FC61A}" dt="2021-05-14T17:10:41.192" v="88" actId="20577"/>
          <ac:spMkLst>
            <pc:docMk/>
            <pc:sldMk cId="0" sldId="309"/>
            <ac:spMk id="4" creationId="{00000000-0000-0000-0000-000000000000}"/>
          </ac:spMkLst>
        </pc:spChg>
      </pc:sldChg>
      <pc:sldChg chg="modSp mod">
        <pc:chgData name="Aditi Das" userId="574ba11bf1fdb771" providerId="LiveId" clId="{78B279E2-31E1-49EF-8AB5-3A91760FC61A}" dt="2021-05-14T17:07:03.210" v="85" actId="255"/>
        <pc:sldMkLst>
          <pc:docMk/>
          <pc:sldMk cId="0" sldId="315"/>
        </pc:sldMkLst>
        <pc:spChg chg="mod">
          <ac:chgData name="Aditi Das" userId="574ba11bf1fdb771" providerId="LiveId" clId="{78B279E2-31E1-49EF-8AB5-3A91760FC61A}" dt="2021-05-14T17:07:03.210" v="85" actId="255"/>
          <ac:spMkLst>
            <pc:docMk/>
            <pc:sldMk cId="0" sldId="315"/>
            <ac:spMk id="3" creationId="{00000000-0000-0000-0000-000000000000}"/>
          </ac:spMkLst>
        </pc:spChg>
      </pc:sldChg>
      <pc:sldChg chg="modSp mod">
        <pc:chgData name="Aditi Das" userId="574ba11bf1fdb771" providerId="LiveId" clId="{78B279E2-31E1-49EF-8AB5-3A91760FC61A}" dt="2021-05-14T17:10:12.701" v="87" actId="13822"/>
        <pc:sldMkLst>
          <pc:docMk/>
          <pc:sldMk cId="3422938635" sldId="326"/>
        </pc:sldMkLst>
        <pc:spChg chg="mod">
          <ac:chgData name="Aditi Das" userId="574ba11bf1fdb771" providerId="LiveId" clId="{78B279E2-31E1-49EF-8AB5-3A91760FC61A}" dt="2021-05-14T17:10:12.701" v="87" actId="13822"/>
          <ac:spMkLst>
            <pc:docMk/>
            <pc:sldMk cId="3422938635" sldId="326"/>
            <ac:spMk id="4" creationId="{00000000-0000-0000-0000-000000000000}"/>
          </ac:spMkLst>
        </pc:spChg>
      </pc:sldChg>
      <pc:sldChg chg="modSp mod">
        <pc:chgData name="Aditi Das" userId="574ba11bf1fdb771" providerId="LiveId" clId="{78B279E2-31E1-49EF-8AB5-3A91760FC61A}" dt="2021-05-14T16:14:55.043" v="12" actId="1076"/>
        <pc:sldMkLst>
          <pc:docMk/>
          <pc:sldMk cId="588053963" sldId="327"/>
        </pc:sldMkLst>
        <pc:spChg chg="mod">
          <ac:chgData name="Aditi Das" userId="574ba11bf1fdb771" providerId="LiveId" clId="{78B279E2-31E1-49EF-8AB5-3A91760FC61A}" dt="2021-05-14T16:14:55.043" v="12" actId="1076"/>
          <ac:spMkLst>
            <pc:docMk/>
            <pc:sldMk cId="588053963" sldId="327"/>
            <ac:spMk id="5" creationId="{00000000-0000-0000-0000-000000000000}"/>
          </ac:spMkLst>
        </pc:spChg>
      </pc:sldChg>
      <pc:sldChg chg="modSp mod">
        <pc:chgData name="Aditi Das" userId="574ba11bf1fdb771" providerId="LiveId" clId="{78B279E2-31E1-49EF-8AB5-3A91760FC61A}" dt="2021-05-14T16:14:06.469" v="4" actId="1076"/>
        <pc:sldMkLst>
          <pc:docMk/>
          <pc:sldMk cId="1809772496" sldId="328"/>
        </pc:sldMkLst>
        <pc:spChg chg="mod">
          <ac:chgData name="Aditi Das" userId="574ba11bf1fdb771" providerId="LiveId" clId="{78B279E2-31E1-49EF-8AB5-3A91760FC61A}" dt="2021-05-14T16:14:06.469" v="4" actId="1076"/>
          <ac:spMkLst>
            <pc:docMk/>
            <pc:sldMk cId="1809772496" sldId="32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94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wagon.com/promo-best-seller/award-winning/2109CDC4B4DC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50" y="2078671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Scraping with Python: Extracting book data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AC03F-B0EF-F725-4368-561AC64C6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C0837CD-7404-6EF5-9CDF-CB0F426253D1}"/>
              </a:ext>
            </a:extLst>
          </p:cNvPr>
          <p:cNvSpPr txBox="1">
            <a:spLocks/>
          </p:cNvSpPr>
          <p:nvPr/>
        </p:nvSpPr>
        <p:spPr>
          <a:xfrm>
            <a:off x="506061" y="416473"/>
            <a:ext cx="8131877" cy="3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BDAD7-16C5-2CE3-E4BC-A9A34355F055}"/>
              </a:ext>
            </a:extLst>
          </p:cNvPr>
          <p:cNvSpPr txBox="1"/>
          <p:nvPr/>
        </p:nvSpPr>
        <p:spPr>
          <a:xfrm>
            <a:off x="506061" y="1402199"/>
            <a:ext cx="8131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Use: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simplicity and readability.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Libraries: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Abundance of libraries for web scraping and data manipulation.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300633" y="2781503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Algerian" pitchFamily="82" charset="0"/>
              </a:rPr>
              <a:t>2. </a:t>
            </a:r>
            <a:br>
              <a:rPr lang="en" sz="5400" dirty="0">
                <a:latin typeface="Algerian" pitchFamily="82" charset="0"/>
              </a:rPr>
            </a:br>
            <a:r>
              <a:rPr lang="en" sz="5400" dirty="0">
                <a:latin typeface="Algerian" pitchFamily="82" charset="0"/>
              </a:rPr>
              <a:t>web scraping code overview</a:t>
            </a:r>
            <a:endParaRPr sz="5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AC662E-CA4F-49B8-A3B9-E51C63DA0677}"/>
              </a:ext>
            </a:extLst>
          </p:cNvPr>
          <p:cNvSpPr txBox="1"/>
          <p:nvPr/>
        </p:nvSpPr>
        <p:spPr>
          <a:xfrm>
            <a:off x="441635" y="202420"/>
            <a:ext cx="804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code snippet for web scraping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8B9EC-1038-475C-AFD0-D6BFFC8848AC}"/>
              </a:ext>
            </a:extLst>
          </p:cNvPr>
          <p:cNvSpPr txBox="1"/>
          <p:nvPr/>
        </p:nvSpPr>
        <p:spPr>
          <a:xfrm>
            <a:off x="657589" y="510197"/>
            <a:ext cx="832797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Web Scraping Code Overview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Importing Libraries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urllib.request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urlopen</a:t>
            </a:r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URL to scrape</a:t>
            </a:r>
          </a:p>
          <a:p>
            <a:pPr algn="just"/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'https://www.bookswagon.com/promo-best-seller/award-winning/2109CDC4B4DC'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Send a GET request to the URL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webpage =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Parse the HTML content of the page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webpage.content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Find elements with class 'row </a:t>
            </a:r>
            <a:r>
              <a:rPr lang="en-US" sz="10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bestsellerbox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=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soup.find_all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('div', {'class': 'row </a:t>
            </a:r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bestsellerbox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'})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Extract data from each container</a:t>
            </a: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container in containers:</a:t>
            </a: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 Extract Book Title, Authors, Current Price, MRP, Discount, Web Link</a:t>
            </a: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 (Code for extraction is not displayed here for brevity)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Store extracted data in a CSV file</a:t>
            </a:r>
          </a:p>
          <a:p>
            <a:pPr algn="just"/>
            <a:r>
              <a:rPr lang="en-US" sz="1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('book_data.csv', index=False)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print("Data extraction and storage completed!")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47F4-8BDE-4C7C-BF14-F47F7095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77" y="1961250"/>
            <a:ext cx="7068300" cy="610500"/>
          </a:xfrm>
        </p:spPr>
        <p:txBody>
          <a:bodyPr/>
          <a:lstStyle/>
          <a:p>
            <a:r>
              <a:rPr lang="en-IN" sz="5400" dirty="0">
                <a:latin typeface="Algerian" pitchFamily="82" charset="0"/>
              </a:rPr>
              <a:t>3.Link of web page and Structure </a:t>
            </a:r>
          </a:p>
        </p:txBody>
      </p:sp>
    </p:spTree>
    <p:extLst>
      <p:ext uri="{BB962C8B-B14F-4D97-AF65-F5344CB8AC3E}">
        <p14:creationId xmlns:p14="http://schemas.microsoft.com/office/powerpoint/2010/main" val="196837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F2BC7-DF66-43FB-87A4-F0B124148229}"/>
              </a:ext>
            </a:extLst>
          </p:cNvPr>
          <p:cNvSpPr txBox="1"/>
          <p:nvPr/>
        </p:nvSpPr>
        <p:spPr>
          <a:xfrm>
            <a:off x="609599" y="152523"/>
            <a:ext cx="795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39735-D0BE-4CF6-8AFB-606CCCE6C4BA}"/>
              </a:ext>
            </a:extLst>
          </p:cNvPr>
          <p:cNvSpPr txBox="1"/>
          <p:nvPr/>
        </p:nvSpPr>
        <p:spPr>
          <a:xfrm>
            <a:off x="609600" y="1021612"/>
            <a:ext cx="795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https://www.bookswagon.com/promo-best-seller/award-winning/2109CDC4B4DC</a:t>
            </a:r>
            <a:endParaRPr lang="en-IN" sz="16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u="none" strike="noStrike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page is a promotional page for award-winning books on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Bookswagon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7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5DC59-5A60-456A-B075-A11243034F16}"/>
              </a:ext>
            </a:extLst>
          </p:cNvPr>
          <p:cNvSpPr txBox="1"/>
          <p:nvPr/>
        </p:nvSpPr>
        <p:spPr>
          <a:xfrm>
            <a:off x="651641" y="201164"/>
            <a:ext cx="7925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Structure:</a:t>
            </a:r>
            <a:endParaRPr lang="en-IN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34A-76EF-4CDC-8CF2-B043E7418A38}"/>
              </a:ext>
            </a:extLst>
          </p:cNvPr>
          <p:cNvSpPr txBox="1"/>
          <p:nvPr/>
        </p:nvSpPr>
        <p:spPr>
          <a:xfrm>
            <a:off x="651641" y="508941"/>
            <a:ext cx="766204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&lt;html lang="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&lt;!-- Head section with metadata and stylesheets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&lt;header&gt;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&lt;!-- Header content: logo, navigation, search bar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&lt;/header&gt;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&lt;main&gt;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&lt;!-- Main content area with book categories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&lt;div class="row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bestsellerbox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    &lt;!-- Book container with title, author, price, discount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&lt;/div&gt;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&lt;!-- Additional book containers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&lt;/main&gt;</a:t>
            </a:r>
          </a:p>
          <a:p>
            <a:pPr algn="just"/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&lt;footer&gt;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    &lt;!-- Footer content: links, contact info, social media --&gt;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   &lt;/footer&gt;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just"/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988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100AE-FE13-4A9E-B4B0-10F9193562EC}"/>
              </a:ext>
            </a:extLst>
          </p:cNvPr>
          <p:cNvSpPr txBox="1"/>
          <p:nvPr/>
        </p:nvSpPr>
        <p:spPr>
          <a:xfrm>
            <a:off x="746234" y="198474"/>
            <a:ext cx="766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Elements</a:t>
            </a: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9A9E8-AE92-42FB-A58D-503E07D07D84}"/>
              </a:ext>
            </a:extLst>
          </p:cNvPr>
          <p:cNvSpPr txBox="1"/>
          <p:nvPr/>
        </p:nvSpPr>
        <p:spPr>
          <a:xfrm>
            <a:off x="882870" y="952921"/>
            <a:ext cx="73572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Container: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book is encapsulated in a ‘</a:t>
            </a: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with the class 'row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bestsellerbox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Information: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Title, authors, prices, and discount details are contained within specific ‘&lt;span&gt;’ and ‘&lt;div&gt;’ elements.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0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5D4446-BB44-4B49-B111-53B0A8F21744}"/>
              </a:ext>
            </a:extLst>
          </p:cNvPr>
          <p:cNvSpPr txBox="1"/>
          <p:nvPr/>
        </p:nvSpPr>
        <p:spPr>
          <a:xfrm>
            <a:off x="767255" y="212651"/>
            <a:ext cx="7560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Data</a:t>
            </a: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0937-B431-4770-AE1A-C4EE2E1158E6}"/>
              </a:ext>
            </a:extLst>
          </p:cNvPr>
          <p:cNvSpPr txBox="1"/>
          <p:nvPr/>
        </p:nvSpPr>
        <p:spPr>
          <a:xfrm>
            <a:off x="809297" y="956148"/>
            <a:ext cx="7199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extract information from the '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bestsellerbox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containers.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 classes and tags are used to locate and extract book-related details.</a:t>
            </a:r>
          </a:p>
        </p:txBody>
      </p:sp>
    </p:spTree>
    <p:extLst>
      <p:ext uri="{BB962C8B-B14F-4D97-AF65-F5344CB8AC3E}">
        <p14:creationId xmlns:p14="http://schemas.microsoft.com/office/powerpoint/2010/main" val="376393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CE7-A3E5-4977-924F-69A09E34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447" y="2855075"/>
            <a:ext cx="7068300" cy="610500"/>
          </a:xfrm>
        </p:spPr>
        <p:txBody>
          <a:bodyPr/>
          <a:lstStyle/>
          <a:p>
            <a:r>
              <a:rPr lang="en-IN" sz="5400" dirty="0">
                <a:latin typeface="Algerian" pitchFamily="82" charset="0"/>
              </a:rPr>
              <a:t>4.Data extraction and storage</a:t>
            </a:r>
          </a:p>
        </p:txBody>
      </p:sp>
    </p:spTree>
    <p:extLst>
      <p:ext uri="{BB962C8B-B14F-4D97-AF65-F5344CB8AC3E}">
        <p14:creationId xmlns:p14="http://schemas.microsoft.com/office/powerpoint/2010/main" val="107314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833B2-32C9-34C8-3CDF-2FEA7D3CF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07E3B-6BAC-5A89-F069-51EEF21DA61F}"/>
              </a:ext>
            </a:extLst>
          </p:cNvPr>
          <p:cNvSpPr txBox="1"/>
          <p:nvPr/>
        </p:nvSpPr>
        <p:spPr>
          <a:xfrm>
            <a:off x="2286000" y="478870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csv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pandas for numeric conversion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scrape_and_store_data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container_class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csv_filename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Send a GET request to the URL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response.raise_for_status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Raise an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bad requests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Parse the HTML content of the page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soup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FF6FA5-F543-4121-AA22-BEA040F44E93}"/>
              </a:ext>
            </a:extLst>
          </p:cNvPr>
          <p:cNvSpPr/>
          <p:nvPr/>
        </p:nvSpPr>
        <p:spPr>
          <a:xfrm>
            <a:off x="855213" y="1432127"/>
            <a:ext cx="2176130" cy="51721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  <a:sym typeface="Arial"/>
              </a:rPr>
              <a:t>Presented By:-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214D826-3EBC-4CD5-9360-E346DE767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16984"/>
              </p:ext>
            </p:extLst>
          </p:nvPr>
        </p:nvGraphicFramePr>
        <p:xfrm>
          <a:off x="1943278" y="2145790"/>
          <a:ext cx="5308657" cy="220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59">
                  <a:extLst>
                    <a:ext uri="{9D8B030D-6E8A-4147-A177-3AD203B41FA5}">
                      <a16:colId xmlns:a16="http://schemas.microsoft.com/office/drawing/2014/main" val="2552531154"/>
                    </a:ext>
                  </a:extLst>
                </a:gridCol>
                <a:gridCol w="2525898">
                  <a:extLst>
                    <a:ext uri="{9D8B030D-6E8A-4147-A177-3AD203B41FA5}">
                      <a16:colId xmlns:a16="http://schemas.microsoft.com/office/drawing/2014/main" val="3378984908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Roll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179569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Tejal </a:t>
                      </a:r>
                      <a:r>
                        <a:rPr lang="en-IN" sz="1600" b="0" dirty="0" err="1">
                          <a:latin typeface="Times New Roman" pitchFamily="18" charset="0"/>
                          <a:cs typeface="Times New Roman" pitchFamily="18" charset="0"/>
                        </a:rPr>
                        <a:t>Khade</a:t>
                      </a:r>
                      <a:endParaRPr lang="en-IN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P23CS019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80174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Shivani Pal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P23CS006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691943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Aditi 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P23DS008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6078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7D52C1-E275-5A58-76C7-0B0AFCA9BD48}"/>
              </a:ext>
            </a:extLst>
          </p:cNvPr>
          <p:cNvSpPr/>
          <p:nvPr/>
        </p:nvSpPr>
        <p:spPr>
          <a:xfrm>
            <a:off x="855213" y="323234"/>
            <a:ext cx="7433573" cy="591167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 Practical Guide to Extracting and Analyzing Book Information from Websites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3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10EC9-28D0-A0CB-82AB-BF933C725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D48CC-2B67-81EC-2EE7-711EDA085174}"/>
              </a:ext>
            </a:extLst>
          </p:cNvPr>
          <p:cNvSpPr txBox="1"/>
          <p:nvPr/>
        </p:nvSpPr>
        <p:spPr>
          <a:xfrm>
            <a:off x="2286000" y="694313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the element with the specified container 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container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soup.find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container_class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'div' with the actual tag type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container: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CSV file for writing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csv_filename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header row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Book_Title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WebLinks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2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1EC91-1075-6D0E-3ABD-1850C32E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F3AEE-27BD-0606-08CF-D1A918843286}"/>
              </a:ext>
            </a:extLst>
          </p:cNvPr>
          <p:cNvSpPr txBox="1"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all book containers within the main container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container.find_all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'col-sm-20'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the actual class 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Book Title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book_title_span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font-weight-bold'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book_title_span.text.split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].strip()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book_title_span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Title'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2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C53B2-3DA5-E746-10FF-1203F1A71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DA2A3-8E1C-11D1-88B1-1AE0F8DC2375}"/>
              </a:ext>
            </a:extLst>
          </p:cNvPr>
          <p:cNvSpPr txBox="1"/>
          <p:nvPr/>
        </p:nvSpPr>
        <p:spPr>
          <a:xfrm>
            <a:off x="2286000" y="371148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Author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author_span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authortextcolor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author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author_span.text.strip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author_span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author found'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Current Price and convert to numeric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actualprice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pd.to_numeric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current_price_span.text.replace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'₹'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'coerce'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8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1267B-62D2-686C-826E-17BD6C850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8F624-642D-485B-C1F4-352E383323D2}"/>
              </a:ext>
            </a:extLst>
          </p:cNvPr>
          <p:cNvSpPr txBox="1"/>
          <p:nvPr/>
        </p:nvSpPr>
        <p:spPr>
          <a:xfrm>
            <a:off x="2286000" y="586591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MRP and convert to numeric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pd.to_numeric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mrp_span.text.replace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'₹'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'coerce'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Discount and convert to numeric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discount_div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'offer position-absolute'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discount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pd.to_numeric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discount_div.text.replace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'coerce'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discount_div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4447C-DEA8-80FF-055F-1549F71BB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3093-BDBB-6925-9F27-0D899E80C0B9}"/>
              </a:ext>
            </a:extLst>
          </p:cNvPr>
          <p:cNvSpPr txBox="1"/>
          <p:nvPr/>
        </p:nvSpPr>
        <p:spPr>
          <a:xfrm>
            <a:off x="2286000" y="909757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Web Link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web_link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book_container.find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Link'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data to CSV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book_title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author,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discount,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web_link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extracted!"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element with class '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container_class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found."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54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0FE2B-7728-36D7-86AD-7EFF30599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752DB-7F0B-E8AD-4458-C6196B2D7AC5}"/>
              </a:ext>
            </a:extLst>
          </p:cNvPr>
          <p:cNvSpPr txBox="1"/>
          <p:nvPr/>
        </p:nvSpPr>
        <p:spPr>
          <a:xfrm>
            <a:off x="2286000" y="694313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requests.exceptions.RequestException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usage: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url_to_scrape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"https://www.bookswagon.com/promo-best-seller/award-winning/2109CDC4B4DC"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container_class_to_find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bestsellerbox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the actual class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"books_data.csv"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scrape_and_store_data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url_to_scrape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container_class_to_find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9524-8AB2-5AFC-E7EC-2F8B85BB2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Exploratory Data Analysis (EDA)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53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1023B-3C0C-7A0B-811A-9606ECA65B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2386E-B179-D5B1-5C68-5E4816767620}"/>
              </a:ext>
            </a:extLst>
          </p:cNvPr>
          <p:cNvSpPr txBox="1"/>
          <p:nvPr/>
        </p:nvSpPr>
        <p:spPr>
          <a:xfrm>
            <a:off x="2093119" y="0"/>
            <a:ext cx="49791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the data from the CSV file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'bookswagon_data.csv'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basic information about the dataset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(df.info())</a:t>
            </a: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the first few rows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summary statistics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df.describe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for missing values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df.isnull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().sum())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Handle missing values if any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duplicate rows:"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df.duplicated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().sum())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df.drop_duplicates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2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992EB-9302-2577-4C22-BCB591009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600B4-2C56-1AD6-E77F-3F8238B53373}"/>
              </a:ext>
            </a:extLst>
          </p:cNvPr>
          <p:cNvSpPr txBox="1"/>
          <p:nvPr/>
        </p:nvSpPr>
        <p:spPr>
          <a:xfrm>
            <a:off x="1793080" y="14877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#Univariate Analysis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sns.boxplot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'Box Plot of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Numeric_Column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AFC5-DB00-7D75-8129-8DF54E77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80" y="2436511"/>
            <a:ext cx="6122195" cy="23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92329-D059-8453-28F9-282812652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8976D-84AE-39C2-F1E3-AE6DEA5F987A}"/>
              </a:ext>
            </a:extLst>
          </p:cNvPr>
          <p:cNvSpPr txBox="1"/>
          <p:nvPr/>
        </p:nvSpPr>
        <p:spPr>
          <a:xfrm>
            <a:off x="1871662" y="149900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Visualize distribution of numerical features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'Distribution of Current Prices'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E0CAE-4299-C077-8FA5-6841F7E5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2" y="1875350"/>
            <a:ext cx="409632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5EF7F-087C-40EC-9721-9B24C1C93229}"/>
              </a:ext>
            </a:extLst>
          </p:cNvPr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Algerian" pitchFamily="82" charset="0"/>
              </a:rPr>
              <a:t>Contents</a:t>
            </a:r>
            <a:endParaRPr lang="en-IN" sz="36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169BE-42A6-4311-9251-B27D10D66C63}"/>
              </a:ext>
            </a:extLst>
          </p:cNvPr>
          <p:cNvSpPr txBox="1"/>
          <p:nvPr/>
        </p:nvSpPr>
        <p:spPr>
          <a:xfrm>
            <a:off x="675860" y="1046326"/>
            <a:ext cx="7339775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Introduction to Web Scraping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Web Scraping Code Overview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Link of Web Page and Structure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Data Extraction and Storage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Exploratory Data Analysis (EDA)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Matrix Operations with NumPy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Advanced Data Visualization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929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C33A6-F660-36CB-BAD3-9F52CBF9D0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6E4C-6ED6-6BE1-DC83-A3E09070EC69}"/>
              </a:ext>
            </a:extLst>
          </p:cNvPr>
          <p:cNvSpPr txBox="1"/>
          <p:nvPr/>
        </p:nvSpPr>
        <p:spPr>
          <a:xfrm>
            <a:off x="1321594" y="88225"/>
            <a:ext cx="68151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BIVARIATE ANALYSIS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Visualize relationships between variables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Assuming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is your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the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and 'MRP' columns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with your actual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sns.scatterplot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'Scatter Plot of Current Price vs. 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'Current 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63A51-B0CE-5CD4-B349-3EBD2E3F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07" y="2765881"/>
            <a:ext cx="4201111" cy="22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6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CDEE3-E10E-A909-B2C9-CC92E1A42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4CFEB-957A-F8D4-2944-1A43B909ABF7}"/>
              </a:ext>
            </a:extLst>
          </p:cNvPr>
          <p:cNvSpPr txBox="1"/>
          <p:nvPr/>
        </p:nvSpPr>
        <p:spPr>
          <a:xfrm>
            <a:off x="1507331" y="75635"/>
            <a:ext cx="65865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MULTIVARIATE ANALYSIS</a:t>
            </a:r>
            <a:endParaRPr lang="en-I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Assuming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is your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multiple numerical columns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with your actual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df.corr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sns.heatmap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coolwarm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'.2f'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'Correlation Heatmap'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2EB27-6B82-298A-C65D-3D76A1BA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2571750"/>
            <a:ext cx="512013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45EA-C17C-3469-AF61-B3E36186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50" y="2688306"/>
            <a:ext cx="7068300" cy="610500"/>
          </a:xfrm>
        </p:spPr>
        <p:txBody>
          <a:bodyPr/>
          <a:lstStyle/>
          <a:p>
            <a:r>
              <a:rPr lang="en-US" dirty="0"/>
              <a:t>6 </a:t>
            </a:r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Matrix Operations with NumPy</a:t>
            </a:r>
            <a:b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4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53D91-BDD2-7712-05AE-D38CBDDF9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6EEC0-F3FC-E857-1812-E8EFB3DFC69C}"/>
              </a:ext>
            </a:extLst>
          </p:cNvPr>
          <p:cNvSpPr txBox="1"/>
          <p:nvPr/>
        </p:nvSpPr>
        <p:spPr>
          <a:xfrm>
            <a:off x="2286000" y="311408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relevant columns to NumPy arrays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Perform Matrix Operations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Addition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sum_result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Subtraction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difference_result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Element-wise Multiplication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product_result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61117-9A99-AAE5-6137-62637B909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D10C5-FE03-422C-1B85-60CB6A7D2F20}"/>
              </a:ext>
            </a:extLst>
          </p:cNvPr>
          <p:cNvSpPr txBox="1"/>
          <p:nvPr/>
        </p:nvSpPr>
        <p:spPr>
          <a:xfrm>
            <a:off x="2286000" y="155704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Element-wise Division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division_result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Matrix Dot Product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dot_product_result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current_price_array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mrp_array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the results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"Addition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sum_result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"Subtraction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difference_result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"Element-wise Multiplication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product_result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"Element-wise Division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division_result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"Matrix Dot Product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dot_product_result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6134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06F9D-A74E-A652-4893-E23C02389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42DC7-A0B9-6471-3749-AD3D2073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46459"/>
            <a:ext cx="7272338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C3C-0523-75E7-E6F6-DE717CFCF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844" y="2416843"/>
            <a:ext cx="7068300" cy="610500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DataVisualization</a:t>
            </a:r>
            <a:b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7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9BCD4-D2C3-D6FC-48E3-D1AD5F941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8F63C-39A1-0CE9-1969-8D2B99BEAC7A}"/>
              </a:ext>
            </a:extLst>
          </p:cNvPr>
          <p:cNvSpPr txBox="1"/>
          <p:nvPr/>
        </p:nvSpPr>
        <p:spPr>
          <a:xfrm>
            <a:off x="1657350" y="0"/>
            <a:ext cx="6115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Pairplot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relationship between numerical variables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sns.pairplot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'MRP'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Pairplot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Numerical Variables'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F480-20BF-324D-078F-9B9E075C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815882"/>
            <a:ext cx="4457701" cy="3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0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9C01E-BC1C-CC7E-19DA-7F093249E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42282-B38B-BC82-5A05-BB844FDDD0ED}"/>
              </a:ext>
            </a:extLst>
          </p:cNvPr>
          <p:cNvSpPr txBox="1"/>
          <p:nvPr/>
        </p:nvSpPr>
        <p:spPr>
          <a:xfrm>
            <a:off x="658684" y="0"/>
            <a:ext cx="79438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Assuming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is your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the 'Authors' column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and 'Authors' with your actual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column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sns.countplot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().index,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viridis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 of Books by Authors'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4D654-C87C-23B3-0F65-1276D564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11" y="2050255"/>
            <a:ext cx="5807367" cy="28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EB448-A12D-CB60-4627-B2185F0C37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76AC1-564B-2EA6-D171-9B9F312E1B7A}"/>
              </a:ext>
            </a:extLst>
          </p:cNvPr>
          <p:cNvSpPr txBox="1"/>
          <p:nvPr/>
        </p:nvSpPr>
        <p:spPr>
          <a:xfrm>
            <a:off x="1578769" y="7188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Distribution of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sns.distplot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Current_Price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'Distribution of Current Prices'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C50F0-2C8D-C5B5-DD2D-BFF755C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5" y="1528763"/>
            <a:ext cx="6125430" cy="33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300633" y="2781503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Algerian" pitchFamily="82" charset="0"/>
              </a:rPr>
              <a:t>1.</a:t>
            </a:r>
            <a:br>
              <a:rPr lang="en" sz="5400" dirty="0">
                <a:latin typeface="Algerian" pitchFamily="82" charset="0"/>
              </a:rPr>
            </a:br>
            <a:r>
              <a:rPr lang="en" sz="5400" dirty="0">
                <a:latin typeface="Algerian" pitchFamily="82" charset="0"/>
              </a:rPr>
              <a:t>Introduction to web Scraping</a:t>
            </a:r>
            <a:endParaRPr sz="5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1D574-322D-E0C1-CA1A-CFE27119B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494C5-DCB7-6010-7D46-9720FD175BDE}"/>
              </a:ext>
            </a:extLst>
          </p:cNvPr>
          <p:cNvSpPr txBox="1"/>
          <p:nvPr/>
        </p:nvSpPr>
        <p:spPr>
          <a:xfrm>
            <a:off x="1900238" y="8673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Boxplot for 'Discount'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sns.boxplot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'Boxplot of 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2799E-FDE4-EFCC-66BF-DBF49A0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1256288"/>
            <a:ext cx="5792008" cy="36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63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4580-9BBB-1DE3-04AB-D184DD8B3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23EFA-7CD2-4CA9-357E-EB77BA68D54B}"/>
              </a:ext>
            </a:extLst>
          </p:cNvPr>
          <p:cNvSpPr txBox="1"/>
          <p:nvPr/>
        </p:nvSpPr>
        <p:spPr>
          <a:xfrm>
            <a:off x="1800225" y="107037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sns.violinplot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'Violin Plot of Discounts'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'Discount'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DD552-1957-7E24-CC8C-115FCBBC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4" y="1421605"/>
            <a:ext cx="5724937" cy="34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2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4345-DF32-09FF-5A67-49D64722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300" y="2123951"/>
            <a:ext cx="7068300" cy="610500"/>
          </a:xfrm>
        </p:spPr>
        <p:txBody>
          <a:bodyPr/>
          <a:lstStyle/>
          <a:p>
            <a:r>
              <a:rPr lang="en-US" dirty="0"/>
              <a:t>8.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4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57A94-DFC7-FE9E-D51A-25D41F50B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55618C-553E-4C6C-5A91-DA2D95B9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16" y="706796"/>
            <a:ext cx="8061068" cy="240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this project, we successfully implemented a web scraping script to extract valuable information about books from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BooksWagon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website. The script utilized Python libraries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requests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BeautifulSoup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pandas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efficiently navigate and extract data from the HTML structure of the webpage.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Dynamic Web Scraping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script dynamically retrieves book data from the provided URL, making it adaptable to changes in the website's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Data Cleansing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ensure data accuracy, we implemented data cleansing techniques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pandas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library. This included converting price and discount values to numeric format for better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CSV Export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Extracted data is stored in a CSV file, providing a structured format that is easy to analyze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performed analysis of variable and done preprocessing also.</a:t>
            </a:r>
          </a:p>
        </p:txBody>
      </p:sp>
    </p:spTree>
    <p:extLst>
      <p:ext uri="{BB962C8B-B14F-4D97-AF65-F5344CB8AC3E}">
        <p14:creationId xmlns:p14="http://schemas.microsoft.com/office/powerpoint/2010/main" val="87336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37CDB-B709-4B84-A15C-32E69270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681826"/>
            <a:ext cx="533446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Web Scraping?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517" y="1252434"/>
            <a:ext cx="8131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 algn="just">
              <a:buFont typeface="Arial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a technique for extracting data from websites.</a:t>
            </a: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5" indent="-342900" algn="just">
              <a:buFont typeface="Arial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fetching web page content and then parsing and extracting the desired information.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C8DBB-BD0C-4A84-A0B6-A489C3607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E639FE7-2ABF-BB1E-D61C-3851F98531E5}"/>
              </a:ext>
            </a:extLst>
          </p:cNvPr>
          <p:cNvSpPr txBox="1">
            <a:spLocks/>
          </p:cNvSpPr>
          <p:nvPr/>
        </p:nvSpPr>
        <p:spPr>
          <a:xfrm>
            <a:off x="506061" y="416473"/>
            <a:ext cx="8131877" cy="3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Components</a:t>
            </a:r>
          </a:p>
          <a:p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81A92-3A19-D61B-BA1C-A8AFB2BF45FF}"/>
              </a:ext>
            </a:extLst>
          </p:cNvPr>
          <p:cNvSpPr txBox="1"/>
          <p:nvPr/>
        </p:nvSpPr>
        <p:spPr>
          <a:xfrm>
            <a:off x="506061" y="1190649"/>
            <a:ext cx="8131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 algn="just">
              <a:buFont typeface="Arial" pitchFamily="34" charset="0"/>
              <a:buChar char="•"/>
            </a:pPr>
            <a:r>
              <a:rPr lang="en-IN" sz="24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 Request</a:t>
            </a:r>
            <a:r>
              <a:rPr lang="en-IN" sz="2400" i="0" dirty="0">
                <a:effectLst/>
                <a:latin typeface="Söhne"/>
              </a:rPr>
              <a:t>: 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a request to a URL using libraries like ‘requests’.</a:t>
            </a:r>
            <a:endParaRPr lang="en-IN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5" indent="-342900" algn="just">
              <a:buFont typeface="Arial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HTML Parsing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HTML content using tools like ‘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lvl="5" indent="-342900" algn="just">
              <a:buFont typeface="Arial" pitchFamily="34" charset="0"/>
              <a:buChar char="•"/>
            </a:pPr>
            <a:r>
              <a:rPr lang="en-IN" sz="24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relevant data from HTML elements.</a:t>
            </a: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41DD2-01AD-793D-391A-358BFAB69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394C45C-EA5F-47C7-17A8-B10413CE3E05}"/>
              </a:ext>
            </a:extLst>
          </p:cNvPr>
          <p:cNvSpPr txBox="1">
            <a:spLocks/>
          </p:cNvSpPr>
          <p:nvPr/>
        </p:nvSpPr>
        <p:spPr>
          <a:xfrm>
            <a:off x="506061" y="416473"/>
            <a:ext cx="8131877" cy="3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BC884-CB64-BC37-94D8-1B2B0F4F186D}"/>
              </a:ext>
            </a:extLst>
          </p:cNvPr>
          <p:cNvSpPr txBox="1"/>
          <p:nvPr/>
        </p:nvSpPr>
        <p:spPr>
          <a:xfrm>
            <a:off x="506060" y="1147143"/>
            <a:ext cx="8131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Gathering data for analysis, research, or business intelligence.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Monitoring: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product prices on e-commerce 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Collecting information for academic or market research.</a:t>
            </a:r>
          </a:p>
        </p:txBody>
      </p:sp>
    </p:spTree>
    <p:extLst>
      <p:ext uri="{BB962C8B-B14F-4D97-AF65-F5344CB8AC3E}">
        <p14:creationId xmlns:p14="http://schemas.microsoft.com/office/powerpoint/2010/main" val="26874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639D7652-2C11-804F-B731-103E6F65EF7C}"/>
              </a:ext>
            </a:extLst>
          </p:cNvPr>
          <p:cNvSpPr txBox="1">
            <a:spLocks/>
          </p:cNvSpPr>
          <p:nvPr/>
        </p:nvSpPr>
        <p:spPr>
          <a:xfrm>
            <a:off x="506061" y="416473"/>
            <a:ext cx="8131877" cy="3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3869D-4A2D-1A98-6AE4-E77F42ED38E1}"/>
              </a:ext>
            </a:extLst>
          </p:cNvPr>
          <p:cNvSpPr txBox="1"/>
          <p:nvPr/>
        </p:nvSpPr>
        <p:spPr>
          <a:xfrm>
            <a:off x="506061" y="1271588"/>
            <a:ext cx="8131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making HTTP requests to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parsing HTML content and navigating the HTML tree.</a:t>
            </a:r>
          </a:p>
        </p:txBody>
      </p:sp>
    </p:spTree>
    <p:extLst>
      <p:ext uri="{BB962C8B-B14F-4D97-AF65-F5344CB8AC3E}">
        <p14:creationId xmlns:p14="http://schemas.microsoft.com/office/powerpoint/2010/main" val="85141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9B077-081A-0305-E64C-509203B43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7DB535C-6E8A-6662-95AD-7597AC7A5AC7}"/>
              </a:ext>
            </a:extLst>
          </p:cNvPr>
          <p:cNvSpPr txBox="1">
            <a:spLocks/>
          </p:cNvSpPr>
          <p:nvPr/>
        </p:nvSpPr>
        <p:spPr>
          <a:xfrm>
            <a:off x="506061" y="416473"/>
            <a:ext cx="8131877" cy="39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Legality and Ethics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76EA9-7387-6D76-AA5F-E4583E32F42D}"/>
              </a:ext>
            </a:extLst>
          </p:cNvPr>
          <p:cNvSpPr txBox="1"/>
          <p:nvPr/>
        </p:nvSpPr>
        <p:spPr>
          <a:xfrm>
            <a:off x="630195" y="1322173"/>
            <a:ext cx="8131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Website's Terms of Service: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the website's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web scraping responsibly and avoid causing harm.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7194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2514</Words>
  <Application>Microsoft Office PowerPoint</Application>
  <PresentationFormat>On-screen Show (16:9)</PresentationFormat>
  <Paragraphs>322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Arial</vt:lpstr>
      <vt:lpstr>Söhne</vt:lpstr>
      <vt:lpstr>Algerian</vt:lpstr>
      <vt:lpstr>Consolas</vt:lpstr>
      <vt:lpstr>Söhne Mono</vt:lpstr>
      <vt:lpstr>Inter-Regular</vt:lpstr>
      <vt:lpstr>Times New Roman</vt:lpstr>
      <vt:lpstr>Joan template</vt:lpstr>
      <vt:lpstr>WEB Scraping with Python: Extracting book data </vt:lpstr>
      <vt:lpstr>PowerPoint Presentation</vt:lpstr>
      <vt:lpstr>PowerPoint Presentation</vt:lpstr>
      <vt:lpstr>1. Introduction to web Scraping</vt:lpstr>
      <vt:lpstr>What is Web Scraping?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 web scraping code overview</vt:lpstr>
      <vt:lpstr>PowerPoint Presentation</vt:lpstr>
      <vt:lpstr>3.Link of web page and Structure </vt:lpstr>
      <vt:lpstr>PowerPoint Presentation</vt:lpstr>
      <vt:lpstr>PowerPoint Presentation</vt:lpstr>
      <vt:lpstr>PowerPoint Presentation</vt:lpstr>
      <vt:lpstr>PowerPoint Presentation</vt:lpstr>
      <vt:lpstr>4.Data extraction and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Matrix Operations with NumPy </vt:lpstr>
      <vt:lpstr>PowerPoint Presentation</vt:lpstr>
      <vt:lpstr>PowerPoint Presentation</vt:lpstr>
      <vt:lpstr>PowerPoint Presentation</vt:lpstr>
      <vt:lpstr>7 DataVisualization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cp:lastModifiedBy>hp</cp:lastModifiedBy>
  <cp:revision>288</cp:revision>
  <dcterms:modified xsi:type="dcterms:W3CDTF">2023-12-15T16:33:22Z</dcterms:modified>
</cp:coreProperties>
</file>