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Title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Profit Breakdown - Pie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This pie chart illustrates the proportion of profit generated by each category.  While Furniture has the highest sales, it also generates the highest profit. </a:t>
            </a:r>
          </a:p>
        </p:txBody>
      </p:sp>
      <p:pic>
        <p:nvPicPr>
          <p:cNvPr id="4" name="Picture 3" descr="profi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6400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Key Findings and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This analysis provides valuable insights into the sales and profit performance of each category, informing future business decisions and resource allocation.</a:t>
            </a:r>
          </a:p>
          <a:p>
            <a:pPr lvl="1">
              <a:defRPr sz="1400"/>
            </a:pPr>
            <a:r>
              <a:t>Furniture is the highest performing category in both sales and profit.</a:t>
            </a:r>
          </a:p>
          <a:p>
            <a:pPr lvl="1">
              <a:defRPr sz="1400"/>
            </a:pPr>
            <a:r>
              <a:t>Further investigation into Electronics' profit margin is recommended despite its high sales.</a:t>
            </a:r>
          </a:p>
          <a:p>
            <a:pPr lvl="1">
              <a:defRPr sz="1400"/>
            </a:pPr>
            <a:r>
              <a:t>Strategies to boost Stationery sales and profitability should be explored.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Sales Performance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This presentation analyzes sales and profit data for three product categories: Electronics, Furniture, and Stationery.  We will visualize this data using bar and pie charts to highlight key performance indicators.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Sales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Sales Performance by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400"/>
            </a:pPr>
            <a:r>
              <a:t>Electronics: $10,000 in sales</a:t>
            </a:r>
          </a:p>
          <a:p>
            <a:pPr lvl="1">
              <a:defRPr sz="1400"/>
            </a:pPr>
            <a:r>
              <a:t>Furniture: $15,000 in sales</a:t>
            </a:r>
          </a:p>
          <a:p>
            <a:pPr lvl="1">
              <a:defRPr sz="1400"/>
            </a:pPr>
            <a:r>
              <a:t>Stationery: $5,000 in sales</a:t>
            </a:r>
          </a:p>
        </p:txBody>
      </p:sp>
      <p:pic>
        <p:nvPicPr>
          <p:cNvPr id="4" name="Picture 3" descr="sale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6400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Profit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Profitability by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400"/>
            </a:pPr>
            <a:r>
              <a:t>Electronics: $2,000 profit</a:t>
            </a:r>
          </a:p>
          <a:p>
            <a:pPr lvl="1">
              <a:defRPr sz="1400"/>
            </a:pPr>
            <a:r>
              <a:t>Furniture: $3,000 profit</a:t>
            </a:r>
          </a:p>
          <a:p>
            <a:pPr lvl="1">
              <a:defRPr sz="1400"/>
            </a:pPr>
            <a:r>
              <a:t>Stationery: $1,000 profit</a:t>
            </a:r>
          </a:p>
        </p:txBody>
      </p:sp>
      <p:pic>
        <p:nvPicPr>
          <p:cNvPr id="4" name="Picture 3" descr="profi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6400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Sales Data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Sales Breakdown - Pie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This pie chart provides a visual representation of the sales distribution across the three product categories.  Furniture represents the largest share of sales. </a:t>
            </a:r>
          </a:p>
        </p:txBody>
      </p:sp>
      <p:pic>
        <p:nvPicPr>
          <p:cNvPr id="4" name="Picture 3" descr="sale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6400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Profit Data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