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D17"/>
    <a:srgbClr val="00C459"/>
    <a:srgbClr val="E17D19"/>
    <a:srgbClr val="B1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8BF3-949C-439D-91AF-BD0912F56EB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7EFD-EF40-43A8-A587-DF36DC61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02CC-25AC-350F-3AD6-BBEA9CF01F9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3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B384D6F-6CFD-1337-C275-4F882C0B497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5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7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8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7" y="3429000"/>
            <a:ext cx="9144000" cy="2048773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EDCFA-0EDE-DA82-B1AB-9376B4A1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1" b="24521"/>
          <a:stretch/>
        </p:blipFill>
        <p:spPr>
          <a:xfrm>
            <a:off x="2585374" y="1380227"/>
            <a:ext cx="7342527" cy="1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3B2F6-3C1C-2A8D-F8C2-706710AC5B36}"/>
              </a:ext>
            </a:extLst>
          </p:cNvPr>
          <p:cNvSpPr/>
          <p:nvPr/>
        </p:nvSpPr>
        <p:spPr>
          <a:xfrm>
            <a:off x="208671" y="269959"/>
            <a:ext cx="11774658" cy="631808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6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648959-1744-3005-FE2C-793CC3F5BB7C}"/>
              </a:ext>
            </a:extLst>
          </p:cNvPr>
          <p:cNvSpPr/>
          <p:nvPr/>
        </p:nvSpPr>
        <p:spPr>
          <a:xfrm>
            <a:off x="351692" y="380109"/>
            <a:ext cx="3552092" cy="118894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56EF4-C6E7-0E84-28E9-9CA839064059}"/>
              </a:ext>
            </a:extLst>
          </p:cNvPr>
          <p:cNvSpPr txBox="1"/>
          <p:nvPr/>
        </p:nvSpPr>
        <p:spPr>
          <a:xfrm>
            <a:off x="476640" y="523991"/>
            <a:ext cx="3316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3500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FFC34-3199-59BD-38DE-37C50B29691E}"/>
              </a:ext>
            </a:extLst>
          </p:cNvPr>
          <p:cNvSpPr/>
          <p:nvPr/>
        </p:nvSpPr>
        <p:spPr>
          <a:xfrm>
            <a:off x="351693" y="5373857"/>
            <a:ext cx="1758462" cy="110403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753F-6E51-A5AF-66FE-E288B081C4EF}"/>
              </a:ext>
            </a:extLst>
          </p:cNvPr>
          <p:cNvSpPr txBox="1"/>
          <p:nvPr/>
        </p:nvSpPr>
        <p:spPr>
          <a:xfrm>
            <a:off x="329142" y="5373855"/>
            <a:ext cx="1842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896</a:t>
            </a:r>
          </a:p>
          <a:p>
            <a:pPr algn="ctr"/>
            <a:r>
              <a:rPr lang="en-US" sz="2400" dirty="0">
                <a:solidFill>
                  <a:srgbClr val="1EAD17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POSITIVE</a:t>
            </a:r>
          </a:p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Reviews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4FE47-A049-0438-4C6A-7FD45F169689}"/>
              </a:ext>
            </a:extLst>
          </p:cNvPr>
          <p:cNvSpPr txBox="1"/>
          <p:nvPr/>
        </p:nvSpPr>
        <p:spPr>
          <a:xfrm>
            <a:off x="2133022" y="5373855"/>
            <a:ext cx="21590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938</a:t>
            </a:r>
          </a:p>
          <a:p>
            <a:pPr algn="ctr"/>
            <a:r>
              <a:rPr lang="en-US" sz="2400" dirty="0">
                <a:solidFill>
                  <a:srgbClr val="B1212F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Reviews</a:t>
            </a:r>
          </a:p>
          <a:p>
            <a:pPr algn="ctr"/>
            <a:endParaRPr lang="en-US" sz="3200" dirty="0">
              <a:solidFill>
                <a:srgbClr val="B1212F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5C4476-0123-ED36-0A62-26E3C2660374}"/>
              </a:ext>
            </a:extLst>
          </p:cNvPr>
          <p:cNvSpPr/>
          <p:nvPr/>
        </p:nvSpPr>
        <p:spPr>
          <a:xfrm>
            <a:off x="351693" y="1712938"/>
            <a:ext cx="3552091" cy="349417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8275" t="-85239" r="-193267" b="-37399"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6C80-91A5-D42D-00CD-B98DE013DDBB}"/>
              </a:ext>
            </a:extLst>
          </p:cNvPr>
          <p:cNvSpPr/>
          <p:nvPr/>
        </p:nvSpPr>
        <p:spPr>
          <a:xfrm>
            <a:off x="4061702" y="420863"/>
            <a:ext cx="7778604" cy="273719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4245" t="-71648" r="-79950"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6E0A5-86B7-DCA3-D2F4-F2E33010B266}"/>
              </a:ext>
            </a:extLst>
          </p:cNvPr>
          <p:cNvSpPr txBox="1"/>
          <p:nvPr/>
        </p:nvSpPr>
        <p:spPr>
          <a:xfrm>
            <a:off x="4165159" y="5373855"/>
            <a:ext cx="19521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1666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NEUTRAL</a:t>
            </a:r>
          </a:p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Reviews</a:t>
            </a:r>
          </a:p>
          <a:p>
            <a:pPr algn="ctr"/>
            <a:endParaRPr lang="en-US" sz="3200" dirty="0">
              <a:solidFill>
                <a:srgbClr val="E17D19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342629-1EF3-D852-7759-740173E809D3}"/>
              </a:ext>
            </a:extLst>
          </p:cNvPr>
          <p:cNvSpPr/>
          <p:nvPr/>
        </p:nvSpPr>
        <p:spPr>
          <a:xfrm>
            <a:off x="2303240" y="5345562"/>
            <a:ext cx="1758462" cy="110403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208219-4CB7-5B58-9618-74CE2169F719}"/>
              </a:ext>
            </a:extLst>
          </p:cNvPr>
          <p:cNvSpPr/>
          <p:nvPr/>
        </p:nvSpPr>
        <p:spPr>
          <a:xfrm>
            <a:off x="4231920" y="5345561"/>
            <a:ext cx="1758462" cy="10915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CCA413-1FAE-DAD1-4498-F5392C2137E9}"/>
              </a:ext>
            </a:extLst>
          </p:cNvPr>
          <p:cNvSpPr/>
          <p:nvPr/>
        </p:nvSpPr>
        <p:spPr>
          <a:xfrm>
            <a:off x="6156270" y="3308957"/>
            <a:ext cx="5684035" cy="3128181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596" t="-46738" r="-10752" b="-3672"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C09A3E-039B-220F-88AE-A9F11ABCAC10}"/>
              </a:ext>
            </a:extLst>
          </p:cNvPr>
          <p:cNvSpPr txBox="1"/>
          <p:nvPr/>
        </p:nvSpPr>
        <p:spPr>
          <a:xfrm>
            <a:off x="6437023" y="893323"/>
            <a:ext cx="396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Distribution of stars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7ADBE238-BB05-BA02-EFD8-B57B17D82CF3}"/>
              </a:ext>
            </a:extLst>
          </p:cNvPr>
          <p:cNvSpPr/>
          <p:nvPr/>
        </p:nvSpPr>
        <p:spPr>
          <a:xfrm flipH="1">
            <a:off x="4107051" y="3429000"/>
            <a:ext cx="1928680" cy="1396377"/>
          </a:xfrm>
          <a:prstGeom prst="cloud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ADEAC-9610-3177-0D78-956A9016C28C}"/>
              </a:ext>
            </a:extLst>
          </p:cNvPr>
          <p:cNvSpPr txBox="1"/>
          <p:nvPr/>
        </p:nvSpPr>
        <p:spPr>
          <a:xfrm>
            <a:off x="4618782" y="3626551"/>
            <a:ext cx="98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D38EE8-EC4F-448E-C565-50939637752E}"/>
              </a:ext>
            </a:extLst>
          </p:cNvPr>
          <p:cNvCxnSpPr/>
          <p:nvPr/>
        </p:nvCxnSpPr>
        <p:spPr>
          <a:xfrm>
            <a:off x="4838795" y="4457548"/>
            <a:ext cx="604911" cy="0"/>
          </a:xfrm>
          <a:prstGeom prst="straightConnector1">
            <a:avLst/>
          </a:prstGeom>
          <a:ln w="476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129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Cambria</vt:lpstr>
      <vt:lpstr>Times New Roman</vt:lpstr>
      <vt:lpstr>Metropolitan</vt:lpstr>
      <vt:lpstr>Customer Review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Aditi Kathalay</cp:lastModifiedBy>
  <cp:revision>4</cp:revision>
  <dcterms:created xsi:type="dcterms:W3CDTF">2022-12-06T11:13:27Z</dcterms:created>
  <dcterms:modified xsi:type="dcterms:W3CDTF">2023-05-16T05:23:28Z</dcterms:modified>
</cp:coreProperties>
</file>