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Kathalay" initials="AK" lastIdx="1" clrIdx="0">
    <p:extLst>
      <p:ext uri="{19B8F6BF-5375-455C-9EA6-DF929625EA0E}">
        <p15:presenceInfo xmlns:p15="http://schemas.microsoft.com/office/powerpoint/2012/main" userId="a9f6f019e1db9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360"/>
    <a:srgbClr val="3E1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DCF859-10E4-404B-0C25-5DDFD34AB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73" y="1697756"/>
            <a:ext cx="8701192" cy="13648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D5A8A-8080-90A2-CF22-123537170921}"/>
              </a:ext>
            </a:extLst>
          </p:cNvPr>
          <p:cNvSpPr txBox="1"/>
          <p:nvPr/>
        </p:nvSpPr>
        <p:spPr>
          <a:xfrm>
            <a:off x="3544329" y="3795352"/>
            <a:ext cx="5103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Prediction Dashboard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58791-68C4-885D-56F2-A2C171E25C69}"/>
              </a:ext>
            </a:extLst>
          </p:cNvPr>
          <p:cNvSpPr txBox="1"/>
          <p:nvPr/>
        </p:nvSpPr>
        <p:spPr>
          <a:xfrm>
            <a:off x="2775853" y="218521"/>
            <a:ext cx="666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Prediction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93A0-0727-F98A-B207-3FE2FD58EF90}"/>
              </a:ext>
            </a:extLst>
          </p:cNvPr>
          <p:cNvSpPr txBox="1"/>
          <p:nvPr/>
        </p:nvSpPr>
        <p:spPr>
          <a:xfrm>
            <a:off x="-1710313" y="903643"/>
            <a:ext cx="666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93EB8-1E35-7A77-4ECD-E69A1EAD2F8A}"/>
              </a:ext>
            </a:extLst>
          </p:cNvPr>
          <p:cNvCxnSpPr/>
          <p:nvPr/>
        </p:nvCxnSpPr>
        <p:spPr>
          <a:xfrm>
            <a:off x="0" y="84677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C682B-FD38-1D3E-8E04-92EA8976ED51}"/>
              </a:ext>
            </a:extLst>
          </p:cNvPr>
          <p:cNvCxnSpPr/>
          <p:nvPr/>
        </p:nvCxnSpPr>
        <p:spPr>
          <a:xfrm>
            <a:off x="3048000" y="846777"/>
            <a:ext cx="0" cy="6011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29A7C9-2DFE-5C5F-7735-31360DD1045C}"/>
              </a:ext>
            </a:extLst>
          </p:cNvPr>
          <p:cNvSpPr/>
          <p:nvPr/>
        </p:nvSpPr>
        <p:spPr>
          <a:xfrm>
            <a:off x="483210" y="1503754"/>
            <a:ext cx="2081581" cy="991056"/>
          </a:xfrm>
          <a:prstGeom prst="roundRect">
            <a:avLst/>
          </a:prstGeom>
          <a:solidFill>
            <a:srgbClr val="632360"/>
          </a:solidFill>
          <a:ln>
            <a:solidFill>
              <a:schemeClr val="bg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85.2%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F474C-3354-89ED-F763-F7B03806CDC0}"/>
              </a:ext>
            </a:extLst>
          </p:cNvPr>
          <p:cNvSpPr/>
          <p:nvPr/>
        </p:nvSpPr>
        <p:spPr>
          <a:xfrm>
            <a:off x="466435" y="3253706"/>
            <a:ext cx="2140527" cy="991056"/>
          </a:xfrm>
          <a:prstGeom prst="roundRect">
            <a:avLst/>
          </a:prstGeom>
          <a:solidFill>
            <a:srgbClr val="632360"/>
          </a:solidFill>
          <a:ln>
            <a:solidFill>
              <a:schemeClr val="bg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72.59%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4770B8-092B-45DF-12EF-DD63DFCD7987}"/>
              </a:ext>
            </a:extLst>
          </p:cNvPr>
          <p:cNvSpPr/>
          <p:nvPr/>
        </p:nvSpPr>
        <p:spPr>
          <a:xfrm>
            <a:off x="483210" y="5170618"/>
            <a:ext cx="2140527" cy="991056"/>
          </a:xfrm>
          <a:prstGeom prst="roundRect">
            <a:avLst/>
          </a:prstGeom>
          <a:solidFill>
            <a:srgbClr val="632360"/>
          </a:solidFill>
          <a:ln>
            <a:solidFill>
              <a:schemeClr val="bg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Recall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85.2%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823400-99C5-1A68-0CA4-AB76623E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29805" r="36250" b="4696"/>
          <a:stretch/>
        </p:blipFill>
        <p:spPr>
          <a:xfrm>
            <a:off x="7720095" y="884876"/>
            <a:ext cx="4443563" cy="2506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D2365A-C73A-50CA-B79B-53C07AD5F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t="38328" r="39062" b="4696"/>
          <a:stretch/>
        </p:blipFill>
        <p:spPr>
          <a:xfrm>
            <a:off x="3073412" y="884876"/>
            <a:ext cx="4646684" cy="25060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9CB8B-B977-2230-8F4C-CE14061D88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34251" r="12917" b="6090"/>
          <a:stretch/>
        </p:blipFill>
        <p:spPr>
          <a:xfrm>
            <a:off x="3048000" y="3514005"/>
            <a:ext cx="9115656" cy="334399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B13A1E-D6B9-4AB1-C0AA-812127262737}"/>
              </a:ext>
            </a:extLst>
          </p:cNvPr>
          <p:cNvSpPr/>
          <p:nvPr/>
        </p:nvSpPr>
        <p:spPr>
          <a:xfrm>
            <a:off x="8367828" y="3852388"/>
            <a:ext cx="3506670" cy="749072"/>
          </a:xfrm>
          <a:prstGeom prst="roundRect">
            <a:avLst/>
          </a:prstGeom>
          <a:solidFill>
            <a:srgbClr val="632360"/>
          </a:solidFill>
          <a:ln>
            <a:solidFill>
              <a:schemeClr val="bg1"/>
            </a:solidFill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Feature Importance 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8F5FF1D-6ABA-F0D2-E0BE-8DE99F2F0083}"/>
              </a:ext>
            </a:extLst>
          </p:cNvPr>
          <p:cNvSpPr txBox="1"/>
          <p:nvPr/>
        </p:nvSpPr>
        <p:spPr>
          <a:xfrm>
            <a:off x="96792" y="6253273"/>
            <a:ext cx="2984504" cy="55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</a:rPr>
              <a:t>Chance of predicting true successful bookings.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9E2757-8680-9720-F8E1-4BCEAD051847}"/>
              </a:ext>
            </a:extLst>
          </p:cNvPr>
          <p:cNvCxnSpPr/>
          <p:nvPr/>
        </p:nvCxnSpPr>
        <p:spPr>
          <a:xfrm>
            <a:off x="0" y="1360618"/>
            <a:ext cx="3047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49E283-5489-809D-74AC-4FE70ED0AE54}"/>
              </a:ext>
            </a:extLst>
          </p:cNvPr>
          <p:cNvCxnSpPr/>
          <p:nvPr/>
        </p:nvCxnSpPr>
        <p:spPr>
          <a:xfrm>
            <a:off x="25397" y="3011618"/>
            <a:ext cx="3047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791360-A5FB-9B7B-5E4C-29EE8080A2E2}"/>
              </a:ext>
            </a:extLst>
          </p:cNvPr>
          <p:cNvCxnSpPr/>
          <p:nvPr/>
        </p:nvCxnSpPr>
        <p:spPr>
          <a:xfrm>
            <a:off x="25396" y="4975518"/>
            <a:ext cx="3047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A1AB284-F52D-C4C6-C8AF-B4F7BBC2D53A}"/>
              </a:ext>
            </a:extLst>
          </p:cNvPr>
          <p:cNvSpPr txBox="1"/>
          <p:nvPr/>
        </p:nvSpPr>
        <p:spPr>
          <a:xfrm>
            <a:off x="112802" y="2494735"/>
            <a:ext cx="3022585" cy="495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Predicting successful or incomplete booking is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0B8D-24C1-B387-763D-28C8A3219540}"/>
              </a:ext>
            </a:extLst>
          </p:cNvPr>
          <p:cNvSpPr txBox="1"/>
          <p:nvPr/>
        </p:nvSpPr>
        <p:spPr>
          <a:xfrm>
            <a:off x="96792" y="4379188"/>
            <a:ext cx="3009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Actually completed bookings out of all successfully completed bookings.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Mylius Modern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Aditi Kathalay</cp:lastModifiedBy>
  <cp:revision>4</cp:revision>
  <dcterms:created xsi:type="dcterms:W3CDTF">2022-12-06T11:13:27Z</dcterms:created>
  <dcterms:modified xsi:type="dcterms:W3CDTF">2023-05-22T02:29:49Z</dcterms:modified>
</cp:coreProperties>
</file>