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CF20CC-8E2D-4C9F-95A4-F021532C7F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3EF5B3F-9E1F-476B-96CD-70ABD93FA35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11/5/2022 5:02:13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ffee sales" id="2" name="slide2">
            <a:extLst>
              <a:ext uri="{FF2B5EF4-FFF2-40B4-BE49-F238E27FC236}">
                <a16:creationId xmlns:a16="http://schemas.microsoft.com/office/drawing/2014/main" id="{0BA68111-7C44-4C8F-B367-86314F8D01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" y="0"/>
            <a:ext cx="12162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al change" id="3" name="slide3">
            <a:extLst>
              <a:ext uri="{FF2B5EF4-FFF2-40B4-BE49-F238E27FC236}">
                <a16:creationId xmlns:a16="http://schemas.microsoft.com/office/drawing/2014/main" id="{9962CED6-9420-45CC-B22F-AAE7EC6077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" y="0"/>
            <a:ext cx="12162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expenses" id="4" name="slide4">
            <a:extLst>
              <a:ext uri="{FF2B5EF4-FFF2-40B4-BE49-F238E27FC236}">
                <a16:creationId xmlns:a16="http://schemas.microsoft.com/office/drawing/2014/main" id="{A20604CC-0550-453A-B783-4D1250DCCB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6" y="0"/>
            <a:ext cx="11728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7BFCD63B-39EA-4796-8159-7965CB1BA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2022-11-05T11:32:14Z</dcterms:created>
  <dcterms:modified xsi:type="dcterms:W3CDTF">2022-11-05T11:32:14Z</dcterms:modified>
</cp:coreProperties>
</file>