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579CE28-E13B-4836-B070-0F6A50159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tableau presentation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FAB2289-2F6E-4F4A-839F-413A7DC6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11/5/2022 4:47:09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usic classification">
            <a:extLst>
              <a:ext uri="{FF2B5EF4-FFF2-40B4-BE49-F238E27FC236}">
                <a16:creationId xmlns:a16="http://schemas.microsoft.com/office/drawing/2014/main" id="{B9982911-4FE3-42D2-BEF6-BCC415810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3" y="0"/>
            <a:ext cx="9028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usic Acousticness">
            <a:extLst>
              <a:ext uri="{FF2B5EF4-FFF2-40B4-BE49-F238E27FC236}">
                <a16:creationId xmlns:a16="http://schemas.microsoft.com/office/drawing/2014/main" id="{B4A2A0EE-5AEE-43B4-856C-4C8F27B8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52" y="0"/>
            <a:ext cx="10425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usic liveness">
            <a:extLst>
              <a:ext uri="{FF2B5EF4-FFF2-40B4-BE49-F238E27FC236}">
                <a16:creationId xmlns:a16="http://schemas.microsoft.com/office/drawing/2014/main" id="{827E57CA-4CCF-41C5-9913-3D38D279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" y="0"/>
            <a:ext cx="121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usic speechiness">
            <a:extLst>
              <a:ext uri="{FF2B5EF4-FFF2-40B4-BE49-F238E27FC236}">
                <a16:creationId xmlns:a16="http://schemas.microsoft.com/office/drawing/2014/main" id="{D3B97A6E-4ED3-497E-91D6-1481758B3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" y="0"/>
            <a:ext cx="121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usic instrmentalness">
            <a:extLst>
              <a:ext uri="{FF2B5EF4-FFF2-40B4-BE49-F238E27FC236}">
                <a16:creationId xmlns:a16="http://schemas.microsoft.com/office/drawing/2014/main" id="{4F85EAA1-7F00-474E-B4A0-D85CB433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52" y="0"/>
            <a:ext cx="10425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usic Danceability">
            <a:extLst>
              <a:ext uri="{FF2B5EF4-FFF2-40B4-BE49-F238E27FC236}">
                <a16:creationId xmlns:a16="http://schemas.microsoft.com/office/drawing/2014/main" id="{499B3E08-05D6-420D-8B0E-BD7ACF9D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" y="0"/>
            <a:ext cx="1111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potify">
            <a:extLst>
              <a:ext uri="{FF2B5EF4-FFF2-40B4-BE49-F238E27FC236}">
                <a16:creationId xmlns:a16="http://schemas.microsoft.com/office/drawing/2014/main" id="{474FA3BA-5CA1-40EC-9CBB-7975DFF3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Spotify tableau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tableau presentation</dc:title>
  <dc:creator/>
  <cp:lastModifiedBy>aditichoudhary2798@outlook.com</cp:lastModifiedBy>
  <cp:revision>1</cp:revision>
  <dcterms:created xsi:type="dcterms:W3CDTF">2022-11-05T11:17:10Z</dcterms:created>
  <dcterms:modified xsi:type="dcterms:W3CDTF">2022-11-05T11:20:08Z</dcterms:modified>
</cp:coreProperties>
</file>