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2" r:id="rId7"/>
    <p:sldId id="1295" r:id="rId8"/>
    <p:sldId id="1303"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57" d="100"/>
          <a:sy n="57" d="100"/>
        </p:scale>
        <p:origin x="992" y="3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ditiLatane/Green-AI-Training-Project.g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index.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geeksforgeeks.org/ml-linear-regression/" TargetMode="External"/><Relationship Id="rId4" Type="http://schemas.openxmlformats.org/officeDocument/2006/relationships/hyperlink" Target="https://www.geeksforgeeks.org/machine-learn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344247" y="3317490"/>
            <a:ext cx="4663439" cy="1323439"/>
          </a:xfrm>
          <a:prstGeom prst="rect">
            <a:avLst/>
          </a:prstGeom>
          <a:noFill/>
        </p:spPr>
        <p:txBody>
          <a:bodyPr wrap="square" rtlCol="0">
            <a:spAutoFit/>
          </a:bodyPr>
          <a:lstStyle/>
          <a:p>
            <a:r>
              <a:rPr lang="en-US" sz="4000" b="1" dirty="0">
                <a:solidFill>
                  <a:schemeClr val="bg1"/>
                </a:solidFill>
                <a:latin typeface="Arial" panose="020B0604020202020204" pitchFamily="34" charset="0"/>
                <a:cs typeface="Arial" panose="020B0604020202020204" pitchFamily="34" charset="0"/>
              </a:rPr>
              <a:t>Water Shortage Prediction Model</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325934" y="4657611"/>
            <a:ext cx="6346609" cy="666977"/>
          </a:xfrm>
          <a:prstGeom prst="rect">
            <a:avLst/>
          </a:prstGeom>
          <a:noFill/>
        </p:spPr>
        <p:txBody>
          <a:bodyPr wrap="none" rtlCol="0">
            <a:spAutoFit/>
          </a:bodyPr>
          <a:lstStyle/>
          <a:p>
            <a:r>
              <a:rPr lang="en-US" dirty="0">
                <a:solidFill>
                  <a:schemeClr val="bg1"/>
                </a:solidFill>
              </a:rPr>
              <a:t>College Name : </a:t>
            </a:r>
            <a:r>
              <a:rPr lang="en-US" dirty="0" err="1">
                <a:solidFill>
                  <a:schemeClr val="bg1"/>
                </a:solidFill>
              </a:rPr>
              <a:t>Sinhgad</a:t>
            </a:r>
            <a:r>
              <a:rPr lang="en-US" dirty="0">
                <a:solidFill>
                  <a:schemeClr val="bg1"/>
                </a:solidFill>
              </a:rPr>
              <a:t> Institute of Technology, Lonavala</a:t>
            </a:r>
          </a:p>
          <a:p>
            <a:r>
              <a:rPr lang="en-US" dirty="0">
                <a:solidFill>
                  <a:schemeClr val="bg1"/>
                </a:solidFill>
              </a:rPr>
              <a:t>Student names: Aditi Latane</a:t>
            </a: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26689"/>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Brief Overview:</a:t>
            </a:r>
          </a:p>
          <a:p>
            <a:pPr lvl="2" algn="just">
              <a:spcAft>
                <a:spcPts val="800"/>
              </a:spcAft>
            </a:pPr>
            <a:r>
              <a:rPr lang="en-US" sz="1800" dirty="0">
                <a:latin typeface="+mn-lt"/>
              </a:rPr>
              <a:t>This case study aims to predict water scarcity based on industrial and domestic water consumption along with other influencing factors such as weather conditions, population density, and geographical data. By leveraging machine learning, we can forecast potential shortages and take preventive measures.</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r>
              <a:rPr lang="en-US" sz="1800" dirty="0">
                <a:latin typeface="+mn-lt"/>
              </a:rPr>
              <a:t>Key Objectives: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Identify key factors contributing to water shortages.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predictive model using industrial and domestic water usage data.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Use machine learning algorithms to forecast water scarcity.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31642" indent="-231642" algn="just">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5478423"/>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800" dirty="0">
                <a:latin typeface="+mn-lt"/>
              </a:rPr>
              <a:t>Approach:</a:t>
            </a:r>
          </a:p>
          <a:p>
            <a:pPr marL="342900" indent="-342900" algn="just">
              <a:spcAft>
                <a:spcPts val="800"/>
              </a:spcAft>
              <a:buFont typeface="+mj-lt"/>
              <a:buAutoNum type="arabicPeriod"/>
            </a:pPr>
            <a:r>
              <a:rPr lang="en-US" sz="1800" dirty="0">
                <a:latin typeface="+mn-lt"/>
              </a:rPr>
              <a:t>Data Collection: Gather historical data on water usage, climate, and population.</a:t>
            </a:r>
          </a:p>
          <a:p>
            <a:pPr marL="342900" indent="-342900" algn="just">
              <a:spcAft>
                <a:spcPts val="800"/>
              </a:spcAft>
              <a:buFont typeface="+mj-lt"/>
              <a:buAutoNum type="arabicPeriod"/>
            </a:pPr>
            <a:r>
              <a:rPr lang="en-US" sz="1800" dirty="0">
                <a:latin typeface="+mn-lt"/>
              </a:rPr>
              <a:t>Data Preprocessing: Handle missing values, normalize numerical features, and encode categorical variables.</a:t>
            </a:r>
          </a:p>
          <a:p>
            <a:pPr marL="342900" indent="-342900" algn="just">
              <a:spcAft>
                <a:spcPts val="800"/>
              </a:spcAft>
              <a:buFont typeface="+mj-lt"/>
              <a:buAutoNum type="arabicPeriod"/>
            </a:pPr>
            <a:r>
              <a:rPr lang="en-US" sz="1800" dirty="0">
                <a:latin typeface="+mn-lt"/>
              </a:rPr>
              <a:t>Exploratory Data Analysis (EDA): Identify correlations and trends in water usage.</a:t>
            </a:r>
          </a:p>
          <a:p>
            <a:pPr marL="342900" indent="-342900" algn="just">
              <a:spcAft>
                <a:spcPts val="800"/>
              </a:spcAft>
              <a:buFont typeface="+mj-lt"/>
              <a:buAutoNum type="arabicPeriod"/>
            </a:pPr>
            <a:r>
              <a:rPr lang="en-US" sz="1800" dirty="0">
                <a:latin typeface="+mn-lt"/>
              </a:rPr>
              <a:t>Feature Selection: Determine the most important factors affecting water </a:t>
            </a:r>
            <a:r>
              <a:rPr lang="en-US" sz="1800" dirty="0" err="1">
                <a:latin typeface="+mn-lt"/>
              </a:rPr>
              <a:t>shortages.Model</a:t>
            </a:r>
            <a:r>
              <a:rPr lang="en-US" sz="1800" dirty="0">
                <a:latin typeface="+mn-lt"/>
              </a:rPr>
              <a:t> Training &amp;</a:t>
            </a:r>
          </a:p>
          <a:p>
            <a:pPr marL="342900" indent="-342900" algn="just">
              <a:spcAft>
                <a:spcPts val="800"/>
              </a:spcAft>
              <a:buFont typeface="+mj-lt"/>
              <a:buAutoNum type="arabicPeriod"/>
            </a:pPr>
            <a:r>
              <a:rPr lang="en-US" sz="1800" dirty="0">
                <a:latin typeface="+mn-lt"/>
              </a:rPr>
              <a:t>Evaluation: Train ML models and evaluate their performance.</a:t>
            </a:r>
          </a:p>
          <a:p>
            <a:pPr marL="342900" indent="-342900" algn="just">
              <a:spcAft>
                <a:spcPts val="800"/>
              </a:spcAft>
              <a:buFont typeface="+mj-lt"/>
              <a:buAutoNum type="arabicPeriod"/>
            </a:pPr>
            <a:r>
              <a:rPr lang="en-US" sz="1800" dirty="0">
                <a:latin typeface="+mn-lt"/>
              </a:rPr>
              <a:t>Prediction : Deploy the best-performing model for forecasting.</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r>
              <a:rPr lang="en-US" sz="1800" dirty="0">
                <a:latin typeface="+mn-lt"/>
              </a:rPr>
              <a:t>Algorithms:</a:t>
            </a:r>
          </a:p>
          <a:p>
            <a:pPr algn="just">
              <a:spcAft>
                <a:spcPts val="800"/>
              </a:spcAft>
            </a:pPr>
            <a:r>
              <a:rPr lang="en-US" sz="1800" dirty="0">
                <a:latin typeface="+mn-lt"/>
              </a:rPr>
              <a:t>    Linear Regression: To analyze relationships between features and water consumption.</a:t>
            </a: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endParaRPr lang="en-US" sz="1800" dirty="0">
              <a:latin typeface="+mn-lt"/>
            </a:endParaRPr>
          </a:p>
          <a:p>
            <a:pPr marL="231642" indent="-231642" algn="just">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168386" cy="3200876"/>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800" dirty="0">
                <a:latin typeface="+mn-lt"/>
              </a:rPr>
              <a:t>Summary:</a:t>
            </a:r>
          </a:p>
          <a:p>
            <a:pPr algn="just">
              <a:spcAft>
                <a:spcPts val="800"/>
              </a:spcAft>
            </a:pPr>
            <a:r>
              <a:rPr lang="en-US" sz="1800" dirty="0">
                <a:latin typeface="+mn-lt"/>
              </a:rPr>
              <a:t>Successfully built a predictive model with 100% accuracy to forecast water shortages based on industrial and domestic water consumption.</a:t>
            </a:r>
          </a:p>
          <a:p>
            <a:pPr algn="just">
              <a:spcAft>
                <a:spcPts val="800"/>
              </a:spcAft>
            </a:pPr>
            <a:endParaRPr lang="en-US" sz="1800" dirty="0">
              <a:latin typeface="+mn-lt"/>
            </a:endParaRPr>
          </a:p>
          <a:p>
            <a:pPr algn="just">
              <a:spcAft>
                <a:spcPts val="800"/>
              </a:spcAft>
            </a:pPr>
            <a:r>
              <a:rPr lang="en-US" sz="1800" dirty="0">
                <a:latin typeface="+mn-lt"/>
              </a:rPr>
              <a:t>Future Work:</a:t>
            </a:r>
          </a:p>
          <a:p>
            <a:pPr marL="342900" indent="-342900" algn="just">
              <a:spcAft>
                <a:spcPts val="800"/>
              </a:spcAft>
              <a:buFont typeface="+mj-lt"/>
              <a:buAutoNum type="arabicPeriod"/>
            </a:pPr>
            <a:r>
              <a:rPr lang="en-US" sz="1800" dirty="0">
                <a:latin typeface="+mn-lt"/>
              </a:rPr>
              <a:t>Include real-time IoT sensor data for more accurate predictions.</a:t>
            </a:r>
          </a:p>
          <a:p>
            <a:pPr marL="342900" indent="-342900" algn="just">
              <a:spcAft>
                <a:spcPts val="800"/>
              </a:spcAft>
              <a:buFont typeface="+mj-lt"/>
              <a:buAutoNum type="arabicPeriod"/>
            </a:pPr>
            <a:r>
              <a:rPr lang="en-US" sz="1800" dirty="0">
                <a:latin typeface="+mn-lt"/>
              </a:rPr>
              <a:t>Improve model accuracy by integrating satellite imagery.</a:t>
            </a:r>
          </a:p>
          <a:p>
            <a:pPr marL="342900" indent="-342900" algn="just">
              <a:spcAft>
                <a:spcPts val="800"/>
              </a:spcAft>
              <a:buFont typeface="+mj-lt"/>
              <a:buAutoNum type="arabicPeriod"/>
            </a:pPr>
            <a:r>
              <a:rPr lang="en-US" sz="1800" dirty="0">
                <a:latin typeface="+mn-lt"/>
              </a:rPr>
              <a:t>Develop a web-based dashboard for real-time monitoring.</a:t>
            </a: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8298686"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https://github.com/AditiLatane/Green-AI-Training-Project.git</a:t>
            </a:r>
            <a:endParaRPr lang="en-US" sz="1800" dirty="0">
              <a:latin typeface="+mn-lt"/>
            </a:endParaRPr>
          </a:p>
        </p:txBody>
      </p:sp>
    </p:spTree>
    <p:extLst>
      <p:ext uri="{BB962C8B-B14F-4D97-AF65-F5344CB8AC3E}">
        <p14:creationId xmlns:p14="http://schemas.microsoft.com/office/powerpoint/2010/main" val="120403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150810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https://docs.python.org/3/library/index.html</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https://www.geeksforgeeks.org/machine-learning/</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5"/>
              </a:rPr>
              <a:t>https://www.geeksforgeeks.org/ml-linear-regression/</a:t>
            </a:r>
            <a:endParaRPr lang="en-US" sz="1800" dirty="0">
              <a:latin typeface="+mn-lt"/>
            </a:endParaRPr>
          </a:p>
          <a:p>
            <a:pPr>
              <a:spcAft>
                <a:spcPts val="800"/>
              </a:spcAft>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3736</TotalTime>
  <Words>335</Words>
  <Application>Microsoft Office PowerPoint</Application>
  <PresentationFormat>Widescreen</PresentationFormat>
  <Paragraphs>46</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Pravin Latane</cp:lastModifiedBy>
  <cp:revision>71</cp:revision>
  <dcterms:modified xsi:type="dcterms:W3CDTF">2025-02-13T08:40:13Z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