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4"/>
  </p:notesMasterIdLst>
  <p:handoutMasterIdLst>
    <p:handoutMasterId r:id="rId15"/>
  </p:handoutMasterIdLst>
  <p:sldIdLst>
    <p:sldId id="277" r:id="rId4"/>
    <p:sldId id="399" r:id="rId5"/>
    <p:sldId id="400" r:id="rId6"/>
    <p:sldId id="401" r:id="rId7"/>
    <p:sldId id="411" r:id="rId8"/>
    <p:sldId id="409" r:id="rId9"/>
    <p:sldId id="403" r:id="rId10"/>
    <p:sldId id="405" r:id="rId11"/>
    <p:sldId id="406" r:id="rId12"/>
    <p:sldId id="40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0EA2FC-17C5-F96B-DA5B-FFE2E6ED2D63}" v="585" dt="2024-02-27T20:29:22.9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383C89-4518-4DD6-A16B-8C28012049C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9EA0B6B-1986-4822-A338-3D481FBBF727}">
      <dgm:prSet phldr="0"/>
      <dgm:spPr/>
      <dgm:t>
        <a:bodyPr/>
        <a:lstStyle/>
        <a:p>
          <a:pPr algn="l" rtl="0"/>
          <a:r>
            <a:rPr lang="en-US" b="1" i="1" u="sng" dirty="0">
              <a:solidFill>
                <a:schemeClr val="tx1"/>
              </a:solidFill>
            </a:rPr>
            <a:t>Complexity of Digital Environments</a:t>
          </a:r>
          <a:r>
            <a:rPr lang="en-US" b="0" i="1" u="sng" dirty="0">
              <a:solidFill>
                <a:schemeClr val="tx1"/>
              </a:solidFill>
            </a:rPr>
            <a:t>:</a:t>
          </a:r>
          <a:r>
            <a:rPr lang="en-US" b="0" u="none" dirty="0">
              <a:solidFill>
                <a:schemeClr val="tx1"/>
              </a:solidFill>
            </a:rPr>
            <a:t>Digital environments encompass a wide array of interconnected systems and platforms, creating complex landscapes for users to navigate.</a:t>
          </a:r>
          <a:endParaRPr lang="en-US" b="0" u="none" dirty="0">
            <a:solidFill>
              <a:schemeClr val="tx1"/>
            </a:solidFill>
            <a:latin typeface="Calibri Light"/>
          </a:endParaRPr>
        </a:p>
      </dgm:t>
    </dgm:pt>
    <dgm:pt modelId="{40010F18-8A7E-422B-B1D9-6A246E142E57}" type="parTrans" cxnId="{21486EC1-32D5-4616-9804-A40B40DC0F74}">
      <dgm:prSet/>
      <dgm:spPr/>
    </dgm:pt>
    <dgm:pt modelId="{1CE79828-1221-475A-9072-B1EBD341CDE2}" type="sibTrans" cxnId="{21486EC1-32D5-4616-9804-A40B40DC0F74}">
      <dgm:prSet/>
      <dgm:spPr/>
    </dgm:pt>
    <dgm:pt modelId="{778B1875-BDB3-41F9-A4C9-60A998D1F858}">
      <dgm:prSet phldr="0"/>
      <dgm:spPr/>
      <dgm:t>
        <a:bodyPr/>
        <a:lstStyle/>
        <a:p>
          <a:pPr algn="l" rtl="0"/>
          <a:r>
            <a:rPr lang="en-US" b="1" i="1" u="sng" dirty="0">
              <a:solidFill>
                <a:schemeClr val="tx1"/>
              </a:solidFill>
            </a:rPr>
            <a:t>Vulnerability to Hacking and Scams:</a:t>
          </a:r>
          <a:r>
            <a:rPr lang="en-US" b="0" u="none" dirty="0">
              <a:solidFill>
                <a:schemeClr val="tx1"/>
              </a:solidFill>
              <a:latin typeface="Calibri Light"/>
            </a:rPr>
            <a:t>Users</a:t>
          </a:r>
          <a:r>
            <a:rPr lang="en-US" b="0" u="none" dirty="0">
              <a:solidFill>
                <a:schemeClr val="tx1"/>
              </a:solidFill>
            </a:rPr>
            <a:t> are vulnerable to various forms of cyber threats, including hacking, phishing, malware, and social engineering attacks.</a:t>
          </a:r>
          <a:endParaRPr lang="en-US" b="0" u="none" dirty="0">
            <a:solidFill>
              <a:schemeClr val="tx1"/>
            </a:solidFill>
            <a:latin typeface="Calibri Light"/>
            <a:cs typeface="Calibri Light"/>
          </a:endParaRPr>
        </a:p>
      </dgm:t>
    </dgm:pt>
    <dgm:pt modelId="{7988B17B-6804-4244-AC25-5CA720642B77}" type="parTrans" cxnId="{59844847-7338-4B00-B15A-F8A32C3C7A16}">
      <dgm:prSet/>
      <dgm:spPr/>
    </dgm:pt>
    <dgm:pt modelId="{A9251213-022C-4FA3-9200-78B54217749C}" type="sibTrans" cxnId="{59844847-7338-4B00-B15A-F8A32C3C7A16}">
      <dgm:prSet/>
      <dgm:spPr/>
    </dgm:pt>
    <dgm:pt modelId="{3FE3444C-E8A2-41FE-AEA0-C7A79BE3ECE7}">
      <dgm:prSet phldr="0"/>
      <dgm:spPr/>
      <dgm:t>
        <a:bodyPr/>
        <a:lstStyle/>
        <a:p>
          <a:pPr algn="l" rtl="0"/>
          <a:r>
            <a:rPr lang="en-US" b="1" i="1" u="sng" dirty="0">
              <a:solidFill>
                <a:schemeClr val="tx1"/>
              </a:solidFill>
            </a:rPr>
            <a:t>Prevalence of Online Fraud and Cyberattacks</a:t>
          </a:r>
          <a:r>
            <a:rPr lang="en-US" b="1" i="1" u="none" dirty="0">
              <a:solidFill>
                <a:schemeClr val="tx1"/>
              </a:solidFill>
            </a:rPr>
            <a:t>:</a:t>
          </a:r>
          <a:r>
            <a:rPr lang="en-US" b="0" u="none" dirty="0">
              <a:solidFill>
                <a:schemeClr val="tx1"/>
              </a:solidFill>
            </a:rPr>
            <a:t>Online fraud and cyberattacks are pervasive, affecting individuals and organizations worldwide.</a:t>
          </a:r>
          <a:endParaRPr lang="en-US" b="0" u="none" dirty="0">
            <a:solidFill>
              <a:schemeClr val="tx1"/>
            </a:solidFill>
            <a:latin typeface="Calibri Light"/>
            <a:cs typeface="Calibri Light"/>
          </a:endParaRPr>
        </a:p>
      </dgm:t>
    </dgm:pt>
    <dgm:pt modelId="{27900BEA-B0EF-4026-BFDC-6C4EECC954CC}" type="parTrans" cxnId="{6BFFD11F-D843-46DF-A6EC-56CF1CFB30A9}">
      <dgm:prSet/>
      <dgm:spPr/>
    </dgm:pt>
    <dgm:pt modelId="{72602D3B-8F20-4E59-95BC-9F0198336B06}" type="sibTrans" cxnId="{6BFFD11F-D843-46DF-A6EC-56CF1CFB30A9}">
      <dgm:prSet/>
      <dgm:spPr/>
    </dgm:pt>
    <dgm:pt modelId="{D6D5A6D1-BE10-4F81-B64A-3FA1254E28E8}" type="pres">
      <dgm:prSet presAssocID="{D5383C89-4518-4DD6-A16B-8C28012049C5}" presName="vert0" presStyleCnt="0">
        <dgm:presLayoutVars>
          <dgm:dir/>
          <dgm:animOne val="branch"/>
          <dgm:animLvl val="lvl"/>
        </dgm:presLayoutVars>
      </dgm:prSet>
      <dgm:spPr/>
    </dgm:pt>
    <dgm:pt modelId="{19DFEDD2-B6B8-4DA1-A9E1-965453ABE491}" type="pres">
      <dgm:prSet presAssocID="{29EA0B6B-1986-4822-A338-3D481FBBF727}" presName="thickLine" presStyleLbl="alignNode1" presStyleIdx="0" presStyleCnt="3"/>
      <dgm:spPr/>
    </dgm:pt>
    <dgm:pt modelId="{55906F97-C657-45EC-A082-20A4C2B675AF}" type="pres">
      <dgm:prSet presAssocID="{29EA0B6B-1986-4822-A338-3D481FBBF727}" presName="horz1" presStyleCnt="0"/>
      <dgm:spPr/>
    </dgm:pt>
    <dgm:pt modelId="{E8F1B072-91BA-48CC-B6D3-624B51D8CC43}" type="pres">
      <dgm:prSet presAssocID="{29EA0B6B-1986-4822-A338-3D481FBBF727}" presName="tx1" presStyleLbl="revTx" presStyleIdx="0" presStyleCnt="3"/>
      <dgm:spPr/>
    </dgm:pt>
    <dgm:pt modelId="{14AAD367-3BCD-4200-8E46-C93B792FB90D}" type="pres">
      <dgm:prSet presAssocID="{29EA0B6B-1986-4822-A338-3D481FBBF727}" presName="vert1" presStyleCnt="0"/>
      <dgm:spPr/>
    </dgm:pt>
    <dgm:pt modelId="{A8AA19D3-429A-4D8D-AEAA-74BC87B3D73E}" type="pres">
      <dgm:prSet presAssocID="{778B1875-BDB3-41F9-A4C9-60A998D1F858}" presName="thickLine" presStyleLbl="alignNode1" presStyleIdx="1" presStyleCnt="3"/>
      <dgm:spPr/>
    </dgm:pt>
    <dgm:pt modelId="{41E1D0FE-4AFD-4B63-9CEC-F6357F7D5CDC}" type="pres">
      <dgm:prSet presAssocID="{778B1875-BDB3-41F9-A4C9-60A998D1F858}" presName="horz1" presStyleCnt="0"/>
      <dgm:spPr/>
    </dgm:pt>
    <dgm:pt modelId="{A65FA938-E303-4BD5-94DB-F073C767E3E3}" type="pres">
      <dgm:prSet presAssocID="{778B1875-BDB3-41F9-A4C9-60A998D1F858}" presName="tx1" presStyleLbl="revTx" presStyleIdx="1" presStyleCnt="3"/>
      <dgm:spPr/>
    </dgm:pt>
    <dgm:pt modelId="{9612FFE0-B159-47D5-A8A8-E0B2C4A70C41}" type="pres">
      <dgm:prSet presAssocID="{778B1875-BDB3-41F9-A4C9-60A998D1F858}" presName="vert1" presStyleCnt="0"/>
      <dgm:spPr/>
    </dgm:pt>
    <dgm:pt modelId="{5B67988D-D5A3-4A50-9B2B-052E5A4854CE}" type="pres">
      <dgm:prSet presAssocID="{3FE3444C-E8A2-41FE-AEA0-C7A79BE3ECE7}" presName="thickLine" presStyleLbl="alignNode1" presStyleIdx="2" presStyleCnt="3"/>
      <dgm:spPr/>
    </dgm:pt>
    <dgm:pt modelId="{407CDF7D-8F8F-4114-84C7-2D876DF04DA4}" type="pres">
      <dgm:prSet presAssocID="{3FE3444C-E8A2-41FE-AEA0-C7A79BE3ECE7}" presName="horz1" presStyleCnt="0"/>
      <dgm:spPr/>
    </dgm:pt>
    <dgm:pt modelId="{132F324D-57DC-4853-B979-F3B1F3FBCF92}" type="pres">
      <dgm:prSet presAssocID="{3FE3444C-E8A2-41FE-AEA0-C7A79BE3ECE7}" presName="tx1" presStyleLbl="revTx" presStyleIdx="2" presStyleCnt="3"/>
      <dgm:spPr/>
    </dgm:pt>
    <dgm:pt modelId="{555A61EF-93BD-4961-BD0D-EC86F14A32D5}" type="pres">
      <dgm:prSet presAssocID="{3FE3444C-E8A2-41FE-AEA0-C7A79BE3ECE7}" presName="vert1" presStyleCnt="0"/>
      <dgm:spPr/>
    </dgm:pt>
  </dgm:ptLst>
  <dgm:cxnLst>
    <dgm:cxn modelId="{D628810D-081C-4CA6-91B8-209A1A27729B}" type="presOf" srcId="{D5383C89-4518-4DD6-A16B-8C28012049C5}" destId="{D6D5A6D1-BE10-4F81-B64A-3FA1254E28E8}" srcOrd="0" destOrd="0" presId="urn:microsoft.com/office/officeart/2008/layout/LinedList"/>
    <dgm:cxn modelId="{6BFFD11F-D843-46DF-A6EC-56CF1CFB30A9}" srcId="{D5383C89-4518-4DD6-A16B-8C28012049C5}" destId="{3FE3444C-E8A2-41FE-AEA0-C7A79BE3ECE7}" srcOrd="2" destOrd="0" parTransId="{27900BEA-B0EF-4026-BFDC-6C4EECC954CC}" sibTransId="{72602D3B-8F20-4E59-95BC-9F0198336B06}"/>
    <dgm:cxn modelId="{50E1F431-64E3-43BF-B59C-D70BF396E2D9}" type="presOf" srcId="{29EA0B6B-1986-4822-A338-3D481FBBF727}" destId="{E8F1B072-91BA-48CC-B6D3-624B51D8CC43}" srcOrd="0" destOrd="0" presId="urn:microsoft.com/office/officeart/2008/layout/LinedList"/>
    <dgm:cxn modelId="{37796635-157E-42F3-88D5-9C9ABE818224}" type="presOf" srcId="{3FE3444C-E8A2-41FE-AEA0-C7A79BE3ECE7}" destId="{132F324D-57DC-4853-B979-F3B1F3FBCF92}" srcOrd="0" destOrd="0" presId="urn:microsoft.com/office/officeart/2008/layout/LinedList"/>
    <dgm:cxn modelId="{59844847-7338-4B00-B15A-F8A32C3C7A16}" srcId="{D5383C89-4518-4DD6-A16B-8C28012049C5}" destId="{778B1875-BDB3-41F9-A4C9-60A998D1F858}" srcOrd="1" destOrd="0" parTransId="{7988B17B-6804-4244-AC25-5CA720642B77}" sibTransId="{A9251213-022C-4FA3-9200-78B54217749C}"/>
    <dgm:cxn modelId="{21486EC1-32D5-4616-9804-A40B40DC0F74}" srcId="{D5383C89-4518-4DD6-A16B-8C28012049C5}" destId="{29EA0B6B-1986-4822-A338-3D481FBBF727}" srcOrd="0" destOrd="0" parTransId="{40010F18-8A7E-422B-B1D9-6A246E142E57}" sibTransId="{1CE79828-1221-475A-9072-B1EBD341CDE2}"/>
    <dgm:cxn modelId="{8C2CFACD-5007-4403-BEF4-F26953B2E0A8}" type="presOf" srcId="{778B1875-BDB3-41F9-A4C9-60A998D1F858}" destId="{A65FA938-E303-4BD5-94DB-F073C767E3E3}" srcOrd="0" destOrd="0" presId="urn:microsoft.com/office/officeart/2008/layout/LinedList"/>
    <dgm:cxn modelId="{70A168AE-9096-44B8-B4AA-A0AFE4C07AFE}" type="presParOf" srcId="{D6D5A6D1-BE10-4F81-B64A-3FA1254E28E8}" destId="{19DFEDD2-B6B8-4DA1-A9E1-965453ABE491}" srcOrd="0" destOrd="0" presId="urn:microsoft.com/office/officeart/2008/layout/LinedList"/>
    <dgm:cxn modelId="{230435EA-100E-48A2-B7AD-42B75D559BB8}" type="presParOf" srcId="{D6D5A6D1-BE10-4F81-B64A-3FA1254E28E8}" destId="{55906F97-C657-45EC-A082-20A4C2B675AF}" srcOrd="1" destOrd="0" presId="urn:microsoft.com/office/officeart/2008/layout/LinedList"/>
    <dgm:cxn modelId="{88081653-EA75-438B-A433-27DDE79A50DE}" type="presParOf" srcId="{55906F97-C657-45EC-A082-20A4C2B675AF}" destId="{E8F1B072-91BA-48CC-B6D3-624B51D8CC43}" srcOrd="0" destOrd="0" presId="urn:microsoft.com/office/officeart/2008/layout/LinedList"/>
    <dgm:cxn modelId="{4C66F0F2-6C13-4BB9-9E5F-10ED16A3DB7C}" type="presParOf" srcId="{55906F97-C657-45EC-A082-20A4C2B675AF}" destId="{14AAD367-3BCD-4200-8E46-C93B792FB90D}" srcOrd="1" destOrd="0" presId="urn:microsoft.com/office/officeart/2008/layout/LinedList"/>
    <dgm:cxn modelId="{F6DAD200-1B98-4FED-9B77-D2A032F41F76}" type="presParOf" srcId="{D6D5A6D1-BE10-4F81-B64A-3FA1254E28E8}" destId="{A8AA19D3-429A-4D8D-AEAA-74BC87B3D73E}" srcOrd="2" destOrd="0" presId="urn:microsoft.com/office/officeart/2008/layout/LinedList"/>
    <dgm:cxn modelId="{DCC40A52-7B5E-40F0-B129-45A936D9842F}" type="presParOf" srcId="{D6D5A6D1-BE10-4F81-B64A-3FA1254E28E8}" destId="{41E1D0FE-4AFD-4B63-9CEC-F6357F7D5CDC}" srcOrd="3" destOrd="0" presId="urn:microsoft.com/office/officeart/2008/layout/LinedList"/>
    <dgm:cxn modelId="{8D929C0A-02EA-458E-831C-B0446B7E6E03}" type="presParOf" srcId="{41E1D0FE-4AFD-4B63-9CEC-F6357F7D5CDC}" destId="{A65FA938-E303-4BD5-94DB-F073C767E3E3}" srcOrd="0" destOrd="0" presId="urn:microsoft.com/office/officeart/2008/layout/LinedList"/>
    <dgm:cxn modelId="{D087C00D-805D-4ED5-9E54-0F89436C39EA}" type="presParOf" srcId="{41E1D0FE-4AFD-4B63-9CEC-F6357F7D5CDC}" destId="{9612FFE0-B159-47D5-A8A8-E0B2C4A70C41}" srcOrd="1" destOrd="0" presId="urn:microsoft.com/office/officeart/2008/layout/LinedList"/>
    <dgm:cxn modelId="{EE957848-B3B2-4E1A-AFFC-521B6B7135D9}" type="presParOf" srcId="{D6D5A6D1-BE10-4F81-B64A-3FA1254E28E8}" destId="{5B67988D-D5A3-4A50-9B2B-052E5A4854CE}" srcOrd="4" destOrd="0" presId="urn:microsoft.com/office/officeart/2008/layout/LinedList"/>
    <dgm:cxn modelId="{E3EADD41-13C2-4F0F-8B5C-D60229FFF53D}" type="presParOf" srcId="{D6D5A6D1-BE10-4F81-B64A-3FA1254E28E8}" destId="{407CDF7D-8F8F-4114-84C7-2D876DF04DA4}" srcOrd="5" destOrd="0" presId="urn:microsoft.com/office/officeart/2008/layout/LinedList"/>
    <dgm:cxn modelId="{7EF71549-7866-49E8-B4BF-812929659587}" type="presParOf" srcId="{407CDF7D-8F8F-4114-84C7-2D876DF04DA4}" destId="{132F324D-57DC-4853-B979-F3B1F3FBCF92}" srcOrd="0" destOrd="0" presId="urn:microsoft.com/office/officeart/2008/layout/LinedList"/>
    <dgm:cxn modelId="{CBE4D769-89BF-4325-8F0F-7916F16CDF75}" type="presParOf" srcId="{407CDF7D-8F8F-4114-84C7-2D876DF04DA4}" destId="{555A61EF-93BD-4961-BD0D-EC86F14A32D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92CCBF-3D82-4CF3-9E94-4CF34260AC84}"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B24C8220-F2AB-40CA-B7CD-E7DB1D99043F}">
      <dgm:prSet/>
      <dgm:spPr/>
      <dgm:t>
        <a:bodyPr/>
        <a:lstStyle/>
        <a:p>
          <a:r>
            <a:rPr lang="en-GB" b="1" i="1" u="sng" dirty="0">
              <a:solidFill>
                <a:schemeClr val="tx1"/>
              </a:solidFill>
            </a:rPr>
            <a:t>Introduction to Profile Sandboxes:</a:t>
          </a:r>
          <a:endParaRPr lang="en-US" b="1" i="1" dirty="0">
            <a:solidFill>
              <a:schemeClr val="tx1"/>
            </a:solidFill>
          </a:endParaRPr>
        </a:p>
      </dgm:t>
    </dgm:pt>
    <dgm:pt modelId="{E6C9029C-DF59-4551-BF32-AB977C515022}" type="parTrans" cxnId="{62C835F8-F6D7-44F3-95A4-36BAC4118A40}">
      <dgm:prSet/>
      <dgm:spPr/>
      <dgm:t>
        <a:bodyPr/>
        <a:lstStyle/>
        <a:p>
          <a:endParaRPr lang="en-US"/>
        </a:p>
      </dgm:t>
    </dgm:pt>
    <dgm:pt modelId="{0663BE22-99C7-4A58-A2D0-A74ADFC12FE1}" type="sibTrans" cxnId="{62C835F8-F6D7-44F3-95A4-36BAC4118A40}">
      <dgm:prSet/>
      <dgm:spPr/>
      <dgm:t>
        <a:bodyPr/>
        <a:lstStyle/>
        <a:p>
          <a:endParaRPr lang="en-US"/>
        </a:p>
      </dgm:t>
    </dgm:pt>
    <dgm:pt modelId="{76833905-36D0-4FD0-B317-6D4EC0054355}">
      <dgm:prSet/>
      <dgm:spPr/>
      <dgm:t>
        <a:bodyPr/>
        <a:lstStyle/>
        <a:p>
          <a:r>
            <a:rPr lang="en-GB" b="0" dirty="0">
              <a:solidFill>
                <a:schemeClr val="tx1"/>
              </a:solidFill>
            </a:rPr>
            <a:t>Profile sandboxes are a security feature implemented in the Android operating system to enhance user privacy and security.</a:t>
          </a:r>
          <a:endParaRPr lang="en-US" b="0" dirty="0">
            <a:solidFill>
              <a:schemeClr val="tx1"/>
            </a:solidFill>
          </a:endParaRPr>
        </a:p>
      </dgm:t>
    </dgm:pt>
    <dgm:pt modelId="{E87C27D3-EF41-4A99-854B-BC553ED0CB55}" type="parTrans" cxnId="{032EABB7-3240-4BFF-BE19-AB63ECC51F3F}">
      <dgm:prSet/>
      <dgm:spPr/>
      <dgm:t>
        <a:bodyPr/>
        <a:lstStyle/>
        <a:p>
          <a:endParaRPr lang="en-US"/>
        </a:p>
      </dgm:t>
    </dgm:pt>
    <dgm:pt modelId="{5C5F8304-882A-4CCA-B5F6-AF2FC86186AE}" type="sibTrans" cxnId="{032EABB7-3240-4BFF-BE19-AB63ECC51F3F}">
      <dgm:prSet/>
      <dgm:spPr/>
      <dgm:t>
        <a:bodyPr/>
        <a:lstStyle/>
        <a:p>
          <a:endParaRPr lang="en-US"/>
        </a:p>
      </dgm:t>
    </dgm:pt>
    <dgm:pt modelId="{C2E958AD-41AD-472E-B0F6-F93CF3B35CBC}">
      <dgm:prSet/>
      <dgm:spPr/>
      <dgm:t>
        <a:bodyPr/>
        <a:lstStyle/>
        <a:p>
          <a:r>
            <a:rPr lang="en-GB" dirty="0">
              <a:solidFill>
                <a:schemeClr val="tx1"/>
              </a:solidFill>
            </a:rPr>
            <a:t>Profile sandboxes create separate virtual spaces, often referred to as "work profiles" or "secured profiles," within the Android device.</a:t>
          </a:r>
          <a:endParaRPr lang="en-US" dirty="0">
            <a:solidFill>
              <a:schemeClr val="tx1"/>
            </a:solidFill>
          </a:endParaRPr>
        </a:p>
      </dgm:t>
    </dgm:pt>
    <dgm:pt modelId="{024D03FC-3E51-4C03-BFDA-623D6265877E}" type="parTrans" cxnId="{B4DD68BD-93C8-4587-B9D0-72D1A6C07518}">
      <dgm:prSet/>
      <dgm:spPr/>
      <dgm:t>
        <a:bodyPr/>
        <a:lstStyle/>
        <a:p>
          <a:endParaRPr lang="en-US"/>
        </a:p>
      </dgm:t>
    </dgm:pt>
    <dgm:pt modelId="{EFEF4534-BC42-4352-8CF3-DBBA1481B575}" type="sibTrans" cxnId="{B4DD68BD-93C8-4587-B9D0-72D1A6C07518}">
      <dgm:prSet/>
      <dgm:spPr/>
      <dgm:t>
        <a:bodyPr/>
        <a:lstStyle/>
        <a:p>
          <a:endParaRPr lang="en-US"/>
        </a:p>
      </dgm:t>
    </dgm:pt>
    <dgm:pt modelId="{481B8458-3692-4F7F-A4D0-309C624FFDC7}">
      <dgm:prSet/>
      <dgm:spPr/>
      <dgm:t>
        <a:bodyPr/>
        <a:lstStyle/>
        <a:p>
          <a:r>
            <a:rPr lang="en-GB" dirty="0">
              <a:solidFill>
                <a:schemeClr val="tx1"/>
              </a:solidFill>
            </a:rPr>
            <a:t>Each profile is isolated from the others, with its own set of apps, settings, and data storage, ensuring that activities and information in one profile remain separate from those in others.</a:t>
          </a:r>
          <a:endParaRPr lang="en-US" dirty="0">
            <a:solidFill>
              <a:schemeClr val="tx1"/>
            </a:solidFill>
          </a:endParaRPr>
        </a:p>
      </dgm:t>
    </dgm:pt>
    <dgm:pt modelId="{0AF39AD8-620B-48F9-8AAE-05C6078E483B}" type="parTrans" cxnId="{34F99D00-BDBE-4DBC-A6DF-CB5536F53F66}">
      <dgm:prSet/>
      <dgm:spPr/>
      <dgm:t>
        <a:bodyPr/>
        <a:lstStyle/>
        <a:p>
          <a:endParaRPr lang="en-US"/>
        </a:p>
      </dgm:t>
    </dgm:pt>
    <dgm:pt modelId="{B1D32902-662E-42CE-B856-3C0134AAE728}" type="sibTrans" cxnId="{34F99D00-BDBE-4DBC-A6DF-CB5536F53F66}">
      <dgm:prSet/>
      <dgm:spPr/>
      <dgm:t>
        <a:bodyPr/>
        <a:lstStyle/>
        <a:p>
          <a:endParaRPr lang="en-US"/>
        </a:p>
      </dgm:t>
    </dgm:pt>
    <dgm:pt modelId="{9BF4C0E2-D201-4582-8F5C-6A644A1F860E}">
      <dgm:prSet/>
      <dgm:spPr/>
      <dgm:t>
        <a:bodyPr/>
        <a:lstStyle/>
        <a:p>
          <a:pPr rtl="0"/>
          <a:r>
            <a:rPr lang="en-GB" dirty="0">
              <a:solidFill>
                <a:schemeClr val="tx1"/>
              </a:solidFill>
            </a:rPr>
            <a:t>Users can switch between profiles seamlessly, allowing them to access different sets of apps and data based on their security requirements</a:t>
          </a:r>
          <a:r>
            <a:rPr lang="en-GB" dirty="0">
              <a:solidFill>
                <a:schemeClr val="tx1"/>
              </a:solidFill>
              <a:latin typeface="Calibri Light"/>
            </a:rPr>
            <a:t> </a:t>
          </a:r>
          <a:endParaRPr lang="en-US" dirty="0">
            <a:solidFill>
              <a:schemeClr val="tx1"/>
            </a:solidFill>
            <a:latin typeface="Calibri Light"/>
          </a:endParaRPr>
        </a:p>
      </dgm:t>
    </dgm:pt>
    <dgm:pt modelId="{0EF04AF6-5AC9-47D3-8C25-0F298DE092F9}" type="parTrans" cxnId="{9CABC881-ABBB-4517-B53E-5C73F8B663AD}">
      <dgm:prSet/>
      <dgm:spPr/>
      <dgm:t>
        <a:bodyPr/>
        <a:lstStyle/>
        <a:p>
          <a:endParaRPr lang="en-US"/>
        </a:p>
      </dgm:t>
    </dgm:pt>
    <dgm:pt modelId="{E890C372-411D-43B5-8B9A-D8577E55DEB5}" type="sibTrans" cxnId="{9CABC881-ABBB-4517-B53E-5C73F8B663AD}">
      <dgm:prSet/>
      <dgm:spPr/>
      <dgm:t>
        <a:bodyPr/>
        <a:lstStyle/>
        <a:p>
          <a:endParaRPr lang="en-US"/>
        </a:p>
      </dgm:t>
    </dgm:pt>
    <dgm:pt modelId="{3FF3F8DB-D0B1-4E27-AC7B-3E73BDD29E9D}">
      <dgm:prSet phldr="0"/>
      <dgm:spPr/>
      <dgm:t>
        <a:bodyPr/>
        <a:lstStyle/>
        <a:p>
          <a:r>
            <a:rPr lang="en-GB" dirty="0">
              <a:solidFill>
                <a:schemeClr val="tx1"/>
              </a:solidFill>
            </a:rPr>
            <a:t>The isolation provided by profile sandboxes helps protect sensitive information and mitigates the risk of unauthorized access </a:t>
          </a:r>
          <a:r>
            <a:rPr lang="en-GB" dirty="0">
              <a:latin typeface="Calibri Light"/>
            </a:rPr>
            <a:t>.</a:t>
          </a:r>
          <a:endParaRPr lang="en-GB" dirty="0"/>
        </a:p>
      </dgm:t>
    </dgm:pt>
    <dgm:pt modelId="{98C61364-1B96-490A-AFDA-E84CD7DE81B4}" type="parTrans" cxnId="{BDB19A61-9F78-48F6-A5AB-07DAADEB9AF6}">
      <dgm:prSet/>
      <dgm:spPr/>
    </dgm:pt>
    <dgm:pt modelId="{2DF37575-06FC-4CAF-98CB-5EFD8C174B32}" type="sibTrans" cxnId="{BDB19A61-9F78-48F6-A5AB-07DAADEB9AF6}">
      <dgm:prSet/>
      <dgm:spPr/>
    </dgm:pt>
    <dgm:pt modelId="{06D25F87-455D-4AD8-9B18-2BAE3C1893CC}" type="pres">
      <dgm:prSet presAssocID="{C292CCBF-3D82-4CF3-9E94-4CF34260AC84}" presName="Name0" presStyleCnt="0">
        <dgm:presLayoutVars>
          <dgm:dir/>
          <dgm:resizeHandles val="exact"/>
        </dgm:presLayoutVars>
      </dgm:prSet>
      <dgm:spPr/>
    </dgm:pt>
    <dgm:pt modelId="{6B606F32-FDB6-4C33-9511-E524ACFF64DB}" type="pres">
      <dgm:prSet presAssocID="{B24C8220-F2AB-40CA-B7CD-E7DB1D99043F}" presName="node" presStyleLbl="node1" presStyleIdx="0" presStyleCnt="6">
        <dgm:presLayoutVars>
          <dgm:bulletEnabled val="1"/>
        </dgm:presLayoutVars>
      </dgm:prSet>
      <dgm:spPr/>
    </dgm:pt>
    <dgm:pt modelId="{0A80BF73-8A8C-4CF2-B0F8-894DBBC7268A}" type="pres">
      <dgm:prSet presAssocID="{0663BE22-99C7-4A58-A2D0-A74ADFC12FE1}" presName="sibTrans" presStyleLbl="sibTrans1D1" presStyleIdx="0" presStyleCnt="5"/>
      <dgm:spPr/>
    </dgm:pt>
    <dgm:pt modelId="{DDC97565-FD67-4D4F-B252-BF0C6EDB1DF5}" type="pres">
      <dgm:prSet presAssocID="{0663BE22-99C7-4A58-A2D0-A74ADFC12FE1}" presName="connectorText" presStyleLbl="sibTrans1D1" presStyleIdx="0" presStyleCnt="5"/>
      <dgm:spPr/>
    </dgm:pt>
    <dgm:pt modelId="{35D80DB9-2989-403A-9CE7-68B921951F7F}" type="pres">
      <dgm:prSet presAssocID="{76833905-36D0-4FD0-B317-6D4EC0054355}" presName="node" presStyleLbl="node1" presStyleIdx="1" presStyleCnt="6">
        <dgm:presLayoutVars>
          <dgm:bulletEnabled val="1"/>
        </dgm:presLayoutVars>
      </dgm:prSet>
      <dgm:spPr/>
    </dgm:pt>
    <dgm:pt modelId="{09C53A49-B7D5-4DD2-8D64-3F34B0E2493F}" type="pres">
      <dgm:prSet presAssocID="{5C5F8304-882A-4CCA-B5F6-AF2FC86186AE}" presName="sibTrans" presStyleLbl="sibTrans1D1" presStyleIdx="1" presStyleCnt="5"/>
      <dgm:spPr/>
    </dgm:pt>
    <dgm:pt modelId="{D48A807D-A456-4AD2-846F-373BAE6F479B}" type="pres">
      <dgm:prSet presAssocID="{5C5F8304-882A-4CCA-B5F6-AF2FC86186AE}" presName="connectorText" presStyleLbl="sibTrans1D1" presStyleIdx="1" presStyleCnt="5"/>
      <dgm:spPr/>
    </dgm:pt>
    <dgm:pt modelId="{8CF4A0A7-8474-4C39-8E20-5B3B57500A91}" type="pres">
      <dgm:prSet presAssocID="{C2E958AD-41AD-472E-B0F6-F93CF3B35CBC}" presName="node" presStyleLbl="node1" presStyleIdx="2" presStyleCnt="6">
        <dgm:presLayoutVars>
          <dgm:bulletEnabled val="1"/>
        </dgm:presLayoutVars>
      </dgm:prSet>
      <dgm:spPr/>
    </dgm:pt>
    <dgm:pt modelId="{07998CF0-9A06-435C-96D5-FD73B78146E4}" type="pres">
      <dgm:prSet presAssocID="{EFEF4534-BC42-4352-8CF3-DBBA1481B575}" presName="sibTrans" presStyleLbl="sibTrans1D1" presStyleIdx="2" presStyleCnt="5"/>
      <dgm:spPr/>
    </dgm:pt>
    <dgm:pt modelId="{DEAAF4C6-2672-4879-9C14-2FF5AAAEF1AD}" type="pres">
      <dgm:prSet presAssocID="{EFEF4534-BC42-4352-8CF3-DBBA1481B575}" presName="connectorText" presStyleLbl="sibTrans1D1" presStyleIdx="2" presStyleCnt="5"/>
      <dgm:spPr/>
    </dgm:pt>
    <dgm:pt modelId="{AD7D038F-4CB6-447E-A400-DD3B263151CE}" type="pres">
      <dgm:prSet presAssocID="{481B8458-3692-4F7F-A4D0-309C624FFDC7}" presName="node" presStyleLbl="node1" presStyleIdx="3" presStyleCnt="6">
        <dgm:presLayoutVars>
          <dgm:bulletEnabled val="1"/>
        </dgm:presLayoutVars>
      </dgm:prSet>
      <dgm:spPr/>
    </dgm:pt>
    <dgm:pt modelId="{E0F23E95-E457-4CD6-80CF-A45502FF040B}" type="pres">
      <dgm:prSet presAssocID="{B1D32902-662E-42CE-B856-3C0134AAE728}" presName="sibTrans" presStyleLbl="sibTrans1D1" presStyleIdx="3" presStyleCnt="5"/>
      <dgm:spPr/>
    </dgm:pt>
    <dgm:pt modelId="{B4349978-A7EC-4565-AA92-191C29C8A58F}" type="pres">
      <dgm:prSet presAssocID="{B1D32902-662E-42CE-B856-3C0134AAE728}" presName="connectorText" presStyleLbl="sibTrans1D1" presStyleIdx="3" presStyleCnt="5"/>
      <dgm:spPr/>
    </dgm:pt>
    <dgm:pt modelId="{27848FCC-F04E-4EA7-A407-B36F441247B4}" type="pres">
      <dgm:prSet presAssocID="{9BF4C0E2-D201-4582-8F5C-6A644A1F860E}" presName="node" presStyleLbl="node1" presStyleIdx="4" presStyleCnt="6">
        <dgm:presLayoutVars>
          <dgm:bulletEnabled val="1"/>
        </dgm:presLayoutVars>
      </dgm:prSet>
      <dgm:spPr/>
    </dgm:pt>
    <dgm:pt modelId="{25CD0C97-6E5A-4A43-BE91-C30E43927F7D}" type="pres">
      <dgm:prSet presAssocID="{E890C372-411D-43B5-8B9A-D8577E55DEB5}" presName="sibTrans" presStyleLbl="sibTrans1D1" presStyleIdx="4" presStyleCnt="5"/>
      <dgm:spPr/>
    </dgm:pt>
    <dgm:pt modelId="{94AB3999-7BF3-4642-982E-17D05DDD0A45}" type="pres">
      <dgm:prSet presAssocID="{E890C372-411D-43B5-8B9A-D8577E55DEB5}" presName="connectorText" presStyleLbl="sibTrans1D1" presStyleIdx="4" presStyleCnt="5"/>
      <dgm:spPr/>
    </dgm:pt>
    <dgm:pt modelId="{87FB1A61-4654-4BAA-AB09-C8081B18AD32}" type="pres">
      <dgm:prSet presAssocID="{3FF3F8DB-D0B1-4E27-AC7B-3E73BDD29E9D}" presName="node" presStyleLbl="node1" presStyleIdx="5" presStyleCnt="6">
        <dgm:presLayoutVars>
          <dgm:bulletEnabled val="1"/>
        </dgm:presLayoutVars>
      </dgm:prSet>
      <dgm:spPr/>
    </dgm:pt>
  </dgm:ptLst>
  <dgm:cxnLst>
    <dgm:cxn modelId="{34F99D00-BDBE-4DBC-A6DF-CB5536F53F66}" srcId="{C292CCBF-3D82-4CF3-9E94-4CF34260AC84}" destId="{481B8458-3692-4F7F-A4D0-309C624FFDC7}" srcOrd="3" destOrd="0" parTransId="{0AF39AD8-620B-48F9-8AAE-05C6078E483B}" sibTransId="{B1D32902-662E-42CE-B856-3C0134AAE728}"/>
    <dgm:cxn modelId="{5E35F119-75DF-44BB-8E66-191B7A7B9052}" type="presOf" srcId="{5C5F8304-882A-4CCA-B5F6-AF2FC86186AE}" destId="{09C53A49-B7D5-4DD2-8D64-3F34B0E2493F}" srcOrd="0" destOrd="0" presId="urn:microsoft.com/office/officeart/2016/7/layout/RepeatingBendingProcessNew"/>
    <dgm:cxn modelId="{D621573F-7FEC-4EE7-B306-17388C0AD8E6}" type="presOf" srcId="{5C5F8304-882A-4CCA-B5F6-AF2FC86186AE}" destId="{D48A807D-A456-4AD2-846F-373BAE6F479B}" srcOrd="1" destOrd="0" presId="urn:microsoft.com/office/officeart/2016/7/layout/RepeatingBendingProcessNew"/>
    <dgm:cxn modelId="{BDB19A61-9F78-48F6-A5AB-07DAADEB9AF6}" srcId="{C292CCBF-3D82-4CF3-9E94-4CF34260AC84}" destId="{3FF3F8DB-D0B1-4E27-AC7B-3E73BDD29E9D}" srcOrd="5" destOrd="0" parTransId="{98C61364-1B96-490A-AFDA-E84CD7DE81B4}" sibTransId="{2DF37575-06FC-4CAF-98CB-5EFD8C174B32}"/>
    <dgm:cxn modelId="{26CD0A49-C1D1-4CAE-A2A9-49D8C3251A0E}" type="presOf" srcId="{9BF4C0E2-D201-4582-8F5C-6A644A1F860E}" destId="{27848FCC-F04E-4EA7-A407-B36F441247B4}" srcOrd="0" destOrd="0" presId="urn:microsoft.com/office/officeart/2016/7/layout/RepeatingBendingProcessNew"/>
    <dgm:cxn modelId="{827A6E49-E028-474D-B5D9-F7C8F73BABC6}" type="presOf" srcId="{EFEF4534-BC42-4352-8CF3-DBBA1481B575}" destId="{07998CF0-9A06-435C-96D5-FD73B78146E4}" srcOrd="0" destOrd="0" presId="urn:microsoft.com/office/officeart/2016/7/layout/RepeatingBendingProcessNew"/>
    <dgm:cxn modelId="{BD16134D-EC26-45AA-8F2E-D03999C6320C}" type="presOf" srcId="{C292CCBF-3D82-4CF3-9E94-4CF34260AC84}" destId="{06D25F87-455D-4AD8-9B18-2BAE3C1893CC}" srcOrd="0" destOrd="0" presId="urn:microsoft.com/office/officeart/2016/7/layout/RepeatingBendingProcessNew"/>
    <dgm:cxn modelId="{12EC3E6E-331C-4502-9C58-B17BAB19C6B6}" type="presOf" srcId="{E890C372-411D-43B5-8B9A-D8577E55DEB5}" destId="{94AB3999-7BF3-4642-982E-17D05DDD0A45}" srcOrd="1" destOrd="0" presId="urn:microsoft.com/office/officeart/2016/7/layout/RepeatingBendingProcessNew"/>
    <dgm:cxn modelId="{91C24A52-F317-4F03-A5D7-A43D86B2D836}" type="presOf" srcId="{E890C372-411D-43B5-8B9A-D8577E55DEB5}" destId="{25CD0C97-6E5A-4A43-BE91-C30E43927F7D}" srcOrd="0" destOrd="0" presId="urn:microsoft.com/office/officeart/2016/7/layout/RepeatingBendingProcessNew"/>
    <dgm:cxn modelId="{4934AD78-530D-4543-A0CE-AC6E1987F4D1}" type="presOf" srcId="{B1D32902-662E-42CE-B856-3C0134AAE728}" destId="{B4349978-A7EC-4565-AA92-191C29C8A58F}" srcOrd="1" destOrd="0" presId="urn:microsoft.com/office/officeart/2016/7/layout/RepeatingBendingProcessNew"/>
    <dgm:cxn modelId="{9CABC881-ABBB-4517-B53E-5C73F8B663AD}" srcId="{C292CCBF-3D82-4CF3-9E94-4CF34260AC84}" destId="{9BF4C0E2-D201-4582-8F5C-6A644A1F860E}" srcOrd="4" destOrd="0" parTransId="{0EF04AF6-5AC9-47D3-8C25-0F298DE092F9}" sibTransId="{E890C372-411D-43B5-8B9A-D8577E55DEB5}"/>
    <dgm:cxn modelId="{5B46DFB2-AE59-41C9-B599-DB2767E4930F}" type="presOf" srcId="{B1D32902-662E-42CE-B856-3C0134AAE728}" destId="{E0F23E95-E457-4CD6-80CF-A45502FF040B}" srcOrd="0" destOrd="0" presId="urn:microsoft.com/office/officeart/2016/7/layout/RepeatingBendingProcessNew"/>
    <dgm:cxn modelId="{5D2434B5-3560-4590-9185-C5BAF2A7C4E8}" type="presOf" srcId="{0663BE22-99C7-4A58-A2D0-A74ADFC12FE1}" destId="{DDC97565-FD67-4D4F-B252-BF0C6EDB1DF5}" srcOrd="1" destOrd="0" presId="urn:microsoft.com/office/officeart/2016/7/layout/RepeatingBendingProcessNew"/>
    <dgm:cxn modelId="{032EABB7-3240-4BFF-BE19-AB63ECC51F3F}" srcId="{C292CCBF-3D82-4CF3-9E94-4CF34260AC84}" destId="{76833905-36D0-4FD0-B317-6D4EC0054355}" srcOrd="1" destOrd="0" parTransId="{E87C27D3-EF41-4A99-854B-BC553ED0CB55}" sibTransId="{5C5F8304-882A-4CCA-B5F6-AF2FC86186AE}"/>
    <dgm:cxn modelId="{B4DD68BD-93C8-4587-B9D0-72D1A6C07518}" srcId="{C292CCBF-3D82-4CF3-9E94-4CF34260AC84}" destId="{C2E958AD-41AD-472E-B0F6-F93CF3B35CBC}" srcOrd="2" destOrd="0" parTransId="{024D03FC-3E51-4C03-BFDA-623D6265877E}" sibTransId="{EFEF4534-BC42-4352-8CF3-DBBA1481B575}"/>
    <dgm:cxn modelId="{24C799C0-1141-4310-908D-8E3CF9DC3C26}" type="presOf" srcId="{B24C8220-F2AB-40CA-B7CD-E7DB1D99043F}" destId="{6B606F32-FDB6-4C33-9511-E524ACFF64DB}" srcOrd="0" destOrd="0" presId="urn:microsoft.com/office/officeart/2016/7/layout/RepeatingBendingProcessNew"/>
    <dgm:cxn modelId="{37531AD5-C633-4DE2-95D4-47452393D226}" type="presOf" srcId="{0663BE22-99C7-4A58-A2D0-A74ADFC12FE1}" destId="{0A80BF73-8A8C-4CF2-B0F8-894DBBC7268A}" srcOrd="0" destOrd="0" presId="urn:microsoft.com/office/officeart/2016/7/layout/RepeatingBendingProcessNew"/>
    <dgm:cxn modelId="{312DAFE7-5AF6-4F5A-8858-F7D22C223461}" type="presOf" srcId="{3FF3F8DB-D0B1-4E27-AC7B-3E73BDD29E9D}" destId="{87FB1A61-4654-4BAA-AB09-C8081B18AD32}" srcOrd="0" destOrd="0" presId="urn:microsoft.com/office/officeart/2016/7/layout/RepeatingBendingProcessNew"/>
    <dgm:cxn modelId="{BBEABEE8-7FFE-4684-897B-E701E999149F}" type="presOf" srcId="{C2E958AD-41AD-472E-B0F6-F93CF3B35CBC}" destId="{8CF4A0A7-8474-4C39-8E20-5B3B57500A91}" srcOrd="0" destOrd="0" presId="urn:microsoft.com/office/officeart/2016/7/layout/RepeatingBendingProcessNew"/>
    <dgm:cxn modelId="{802684E9-B73D-4334-B1F1-4592C414E4C8}" type="presOf" srcId="{481B8458-3692-4F7F-A4D0-309C624FFDC7}" destId="{AD7D038F-4CB6-447E-A400-DD3B263151CE}" srcOrd="0" destOrd="0" presId="urn:microsoft.com/office/officeart/2016/7/layout/RepeatingBendingProcessNew"/>
    <dgm:cxn modelId="{62C835F8-F6D7-44F3-95A4-36BAC4118A40}" srcId="{C292CCBF-3D82-4CF3-9E94-4CF34260AC84}" destId="{B24C8220-F2AB-40CA-B7CD-E7DB1D99043F}" srcOrd="0" destOrd="0" parTransId="{E6C9029C-DF59-4551-BF32-AB977C515022}" sibTransId="{0663BE22-99C7-4A58-A2D0-A74ADFC12FE1}"/>
    <dgm:cxn modelId="{787567F8-9A28-40C7-8540-919AA724127B}" type="presOf" srcId="{EFEF4534-BC42-4352-8CF3-DBBA1481B575}" destId="{DEAAF4C6-2672-4879-9C14-2FF5AAAEF1AD}" srcOrd="1" destOrd="0" presId="urn:microsoft.com/office/officeart/2016/7/layout/RepeatingBendingProcessNew"/>
    <dgm:cxn modelId="{C836CDFA-29F0-4B69-BFAF-568BF988D72F}" type="presOf" srcId="{76833905-36D0-4FD0-B317-6D4EC0054355}" destId="{35D80DB9-2989-403A-9CE7-68B921951F7F}" srcOrd="0" destOrd="0" presId="urn:microsoft.com/office/officeart/2016/7/layout/RepeatingBendingProcessNew"/>
    <dgm:cxn modelId="{D1ECA871-6062-49B7-B3F4-8460ECE5032B}" type="presParOf" srcId="{06D25F87-455D-4AD8-9B18-2BAE3C1893CC}" destId="{6B606F32-FDB6-4C33-9511-E524ACFF64DB}" srcOrd="0" destOrd="0" presId="urn:microsoft.com/office/officeart/2016/7/layout/RepeatingBendingProcessNew"/>
    <dgm:cxn modelId="{B317E475-4683-49A4-A3E4-610A02D4269F}" type="presParOf" srcId="{06D25F87-455D-4AD8-9B18-2BAE3C1893CC}" destId="{0A80BF73-8A8C-4CF2-B0F8-894DBBC7268A}" srcOrd="1" destOrd="0" presId="urn:microsoft.com/office/officeart/2016/7/layout/RepeatingBendingProcessNew"/>
    <dgm:cxn modelId="{225267DC-0587-4D88-952E-7CBF794517ED}" type="presParOf" srcId="{0A80BF73-8A8C-4CF2-B0F8-894DBBC7268A}" destId="{DDC97565-FD67-4D4F-B252-BF0C6EDB1DF5}" srcOrd="0" destOrd="0" presId="urn:microsoft.com/office/officeart/2016/7/layout/RepeatingBendingProcessNew"/>
    <dgm:cxn modelId="{4270182A-EDA9-45C4-960B-BC8957D6CC5D}" type="presParOf" srcId="{06D25F87-455D-4AD8-9B18-2BAE3C1893CC}" destId="{35D80DB9-2989-403A-9CE7-68B921951F7F}" srcOrd="2" destOrd="0" presId="urn:microsoft.com/office/officeart/2016/7/layout/RepeatingBendingProcessNew"/>
    <dgm:cxn modelId="{74A3DF1F-97AD-4010-8134-C7DB68744C19}" type="presParOf" srcId="{06D25F87-455D-4AD8-9B18-2BAE3C1893CC}" destId="{09C53A49-B7D5-4DD2-8D64-3F34B0E2493F}" srcOrd="3" destOrd="0" presId="urn:microsoft.com/office/officeart/2016/7/layout/RepeatingBendingProcessNew"/>
    <dgm:cxn modelId="{A5ACB616-E44D-4CE4-A7C9-DC6D9AD4BF61}" type="presParOf" srcId="{09C53A49-B7D5-4DD2-8D64-3F34B0E2493F}" destId="{D48A807D-A456-4AD2-846F-373BAE6F479B}" srcOrd="0" destOrd="0" presId="urn:microsoft.com/office/officeart/2016/7/layout/RepeatingBendingProcessNew"/>
    <dgm:cxn modelId="{71EC822A-37B7-4A2F-895D-558785DD4F29}" type="presParOf" srcId="{06D25F87-455D-4AD8-9B18-2BAE3C1893CC}" destId="{8CF4A0A7-8474-4C39-8E20-5B3B57500A91}" srcOrd="4" destOrd="0" presId="urn:microsoft.com/office/officeart/2016/7/layout/RepeatingBendingProcessNew"/>
    <dgm:cxn modelId="{9A79AA82-FF5D-4D28-A5A7-129AF850EEED}" type="presParOf" srcId="{06D25F87-455D-4AD8-9B18-2BAE3C1893CC}" destId="{07998CF0-9A06-435C-96D5-FD73B78146E4}" srcOrd="5" destOrd="0" presId="urn:microsoft.com/office/officeart/2016/7/layout/RepeatingBendingProcessNew"/>
    <dgm:cxn modelId="{CAFEC7C6-F309-468D-9FEC-A6AAAC6A85A9}" type="presParOf" srcId="{07998CF0-9A06-435C-96D5-FD73B78146E4}" destId="{DEAAF4C6-2672-4879-9C14-2FF5AAAEF1AD}" srcOrd="0" destOrd="0" presId="urn:microsoft.com/office/officeart/2016/7/layout/RepeatingBendingProcessNew"/>
    <dgm:cxn modelId="{6DFF4E63-824F-4C3B-B65C-984D645CC072}" type="presParOf" srcId="{06D25F87-455D-4AD8-9B18-2BAE3C1893CC}" destId="{AD7D038F-4CB6-447E-A400-DD3B263151CE}" srcOrd="6" destOrd="0" presId="urn:microsoft.com/office/officeart/2016/7/layout/RepeatingBendingProcessNew"/>
    <dgm:cxn modelId="{C3A5AD72-5437-4646-8DA9-BDBCCD706E96}" type="presParOf" srcId="{06D25F87-455D-4AD8-9B18-2BAE3C1893CC}" destId="{E0F23E95-E457-4CD6-80CF-A45502FF040B}" srcOrd="7" destOrd="0" presId="urn:microsoft.com/office/officeart/2016/7/layout/RepeatingBendingProcessNew"/>
    <dgm:cxn modelId="{ADDAF508-0955-4621-AF7C-269B469D1B53}" type="presParOf" srcId="{E0F23E95-E457-4CD6-80CF-A45502FF040B}" destId="{B4349978-A7EC-4565-AA92-191C29C8A58F}" srcOrd="0" destOrd="0" presId="urn:microsoft.com/office/officeart/2016/7/layout/RepeatingBendingProcessNew"/>
    <dgm:cxn modelId="{1AF9DC1E-8DAB-4721-833A-CE38ECD92939}" type="presParOf" srcId="{06D25F87-455D-4AD8-9B18-2BAE3C1893CC}" destId="{27848FCC-F04E-4EA7-A407-B36F441247B4}" srcOrd="8" destOrd="0" presId="urn:microsoft.com/office/officeart/2016/7/layout/RepeatingBendingProcessNew"/>
    <dgm:cxn modelId="{2D2D1DEA-AEB3-4FE3-B1F3-027E662A1FEA}" type="presParOf" srcId="{06D25F87-455D-4AD8-9B18-2BAE3C1893CC}" destId="{25CD0C97-6E5A-4A43-BE91-C30E43927F7D}" srcOrd="9" destOrd="0" presId="urn:microsoft.com/office/officeart/2016/7/layout/RepeatingBendingProcessNew"/>
    <dgm:cxn modelId="{1C63F2D1-D814-4C9C-92EB-2DFF4309B4BF}" type="presParOf" srcId="{25CD0C97-6E5A-4A43-BE91-C30E43927F7D}" destId="{94AB3999-7BF3-4642-982E-17D05DDD0A45}" srcOrd="0" destOrd="0" presId="urn:microsoft.com/office/officeart/2016/7/layout/RepeatingBendingProcessNew"/>
    <dgm:cxn modelId="{D75AC2B4-A9A8-46BD-AFFF-C832EEB6759F}" type="presParOf" srcId="{06D25F87-455D-4AD8-9B18-2BAE3C1893CC}" destId="{87FB1A61-4654-4BAA-AB09-C8081B18AD32}"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306A01-D277-4A4E-A043-535C1665DAD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E5C6653-1912-4E44-9247-6CD2BC639933}">
      <dgm:prSet/>
      <dgm:spPr/>
      <dgm:t>
        <a:bodyPr/>
        <a:lstStyle/>
        <a:p>
          <a:pPr>
            <a:lnSpc>
              <a:spcPct val="100000"/>
            </a:lnSpc>
          </a:pPr>
          <a:r>
            <a:rPr lang="en-GB" b="1" i="1" u="sng"/>
            <a:t>Safeguarding Sensitive Activities:</a:t>
          </a:r>
          <a:endParaRPr lang="en-US"/>
        </a:p>
      </dgm:t>
    </dgm:pt>
    <dgm:pt modelId="{78F57099-F339-49F1-A334-217CDA626F96}" type="parTrans" cxnId="{EE12AA41-1B86-473B-9122-5317614F5B5F}">
      <dgm:prSet/>
      <dgm:spPr/>
      <dgm:t>
        <a:bodyPr/>
        <a:lstStyle/>
        <a:p>
          <a:endParaRPr lang="en-US"/>
        </a:p>
      </dgm:t>
    </dgm:pt>
    <dgm:pt modelId="{12EB15CB-29AF-4C03-AAD0-435CF72C286B}" type="sibTrans" cxnId="{EE12AA41-1B86-473B-9122-5317614F5B5F}">
      <dgm:prSet/>
      <dgm:spPr/>
      <dgm:t>
        <a:bodyPr/>
        <a:lstStyle/>
        <a:p>
          <a:endParaRPr lang="en-US"/>
        </a:p>
      </dgm:t>
    </dgm:pt>
    <dgm:pt modelId="{77A7B613-56BB-4F7C-B5AD-938BB472AFA3}">
      <dgm:prSet/>
      <dgm:spPr/>
      <dgm:t>
        <a:bodyPr/>
        <a:lstStyle/>
        <a:p>
          <a:pPr>
            <a:lnSpc>
              <a:spcPct val="100000"/>
            </a:lnSpc>
          </a:pPr>
          <a:r>
            <a:rPr lang="en-GB" b="1"/>
            <a:t>Online Banking:</a:t>
          </a:r>
          <a:r>
            <a:rPr lang="en-GB"/>
            <a:t> In secured profile mode, users can securely access their banking apps or conduct online transactions without the risk of sensitive information being compromised.</a:t>
          </a:r>
          <a:endParaRPr lang="en-US"/>
        </a:p>
      </dgm:t>
    </dgm:pt>
    <dgm:pt modelId="{F2965DC8-3120-4C8D-82A1-9EA1C96A5A93}" type="parTrans" cxnId="{30FCB70B-79A8-4252-8A28-67F3025764B7}">
      <dgm:prSet/>
      <dgm:spPr/>
      <dgm:t>
        <a:bodyPr/>
        <a:lstStyle/>
        <a:p>
          <a:endParaRPr lang="en-US"/>
        </a:p>
      </dgm:t>
    </dgm:pt>
    <dgm:pt modelId="{8F74B7A0-BF6C-4C60-86C9-7A2ECAE96C3B}" type="sibTrans" cxnId="{30FCB70B-79A8-4252-8A28-67F3025764B7}">
      <dgm:prSet/>
      <dgm:spPr/>
      <dgm:t>
        <a:bodyPr/>
        <a:lstStyle/>
        <a:p>
          <a:endParaRPr lang="en-US"/>
        </a:p>
      </dgm:t>
    </dgm:pt>
    <dgm:pt modelId="{A32CEE0E-C464-4703-9D3C-111D41AF7CA6}">
      <dgm:prSet/>
      <dgm:spPr/>
      <dgm:t>
        <a:bodyPr/>
        <a:lstStyle/>
        <a:p>
          <a:pPr>
            <a:lnSpc>
              <a:spcPct val="100000"/>
            </a:lnSpc>
          </a:pPr>
          <a:r>
            <a:rPr lang="en-GB" b="1" i="1" u="sng"/>
            <a:t>Enhanced Protection Mechanisms:</a:t>
          </a:r>
          <a:endParaRPr lang="en-US"/>
        </a:p>
      </dgm:t>
    </dgm:pt>
    <dgm:pt modelId="{C28B048B-9B3A-43D6-9D77-F2221581A176}" type="parTrans" cxnId="{0625038E-CF6B-46E0-85D8-7F16F7B0F90C}">
      <dgm:prSet/>
      <dgm:spPr/>
      <dgm:t>
        <a:bodyPr/>
        <a:lstStyle/>
        <a:p>
          <a:endParaRPr lang="en-US"/>
        </a:p>
      </dgm:t>
    </dgm:pt>
    <dgm:pt modelId="{06645C4A-DDE9-4BC9-BC25-027794FE046F}" type="sibTrans" cxnId="{0625038E-CF6B-46E0-85D8-7F16F7B0F90C}">
      <dgm:prSet/>
      <dgm:spPr/>
      <dgm:t>
        <a:bodyPr/>
        <a:lstStyle/>
        <a:p>
          <a:endParaRPr lang="en-US"/>
        </a:p>
      </dgm:t>
    </dgm:pt>
    <dgm:pt modelId="{92B6FD85-A148-49D9-A883-C00D237F0F5A}">
      <dgm:prSet/>
      <dgm:spPr/>
      <dgm:t>
        <a:bodyPr/>
        <a:lstStyle/>
        <a:p>
          <a:pPr>
            <a:lnSpc>
              <a:spcPct val="100000"/>
            </a:lnSpc>
          </a:pPr>
          <a:r>
            <a:rPr lang="en-GB" b="1"/>
            <a:t>Strong Authentication:</a:t>
          </a:r>
          <a:r>
            <a:rPr lang="en-GB"/>
            <a:t> Secured profile mode often requires additional authentication measures, such as PIN, password, or biometric authentication, to access the profile, adding an extra layer of security.</a:t>
          </a:r>
          <a:endParaRPr lang="en-US"/>
        </a:p>
      </dgm:t>
    </dgm:pt>
    <dgm:pt modelId="{AF516696-EDEC-4C54-9F98-EF3432C98203}" type="parTrans" cxnId="{8C18FC14-A5A0-4148-B2C4-8900EBF72CE8}">
      <dgm:prSet/>
      <dgm:spPr/>
      <dgm:t>
        <a:bodyPr/>
        <a:lstStyle/>
        <a:p>
          <a:endParaRPr lang="en-US"/>
        </a:p>
      </dgm:t>
    </dgm:pt>
    <dgm:pt modelId="{83D0F79F-0982-4DEA-9E10-E3EA36D2E27F}" type="sibTrans" cxnId="{8C18FC14-A5A0-4148-B2C4-8900EBF72CE8}">
      <dgm:prSet/>
      <dgm:spPr/>
      <dgm:t>
        <a:bodyPr/>
        <a:lstStyle/>
        <a:p>
          <a:endParaRPr lang="en-US"/>
        </a:p>
      </dgm:t>
    </dgm:pt>
    <dgm:pt modelId="{80EF5A07-7E81-4555-8BE6-9A1C7370AFD5}">
      <dgm:prSet/>
      <dgm:spPr/>
      <dgm:t>
        <a:bodyPr/>
        <a:lstStyle/>
        <a:p>
          <a:pPr>
            <a:lnSpc>
              <a:spcPct val="100000"/>
            </a:lnSpc>
          </a:pPr>
          <a:r>
            <a:rPr lang="en-GB" b="1"/>
            <a:t>Data Encryption:</a:t>
          </a:r>
          <a:r>
            <a:rPr lang="en-GB"/>
            <a:t> Data stored within the secured profile is encrypted, making it unreadable to unauthorized users or malicious apps attempting to access it.</a:t>
          </a:r>
          <a:endParaRPr lang="en-US"/>
        </a:p>
      </dgm:t>
    </dgm:pt>
    <dgm:pt modelId="{177D77C2-5C59-453C-8372-1A3E649DA99F}" type="parTrans" cxnId="{88E2C92A-451C-4790-80A5-20C86183E3F1}">
      <dgm:prSet/>
      <dgm:spPr/>
      <dgm:t>
        <a:bodyPr/>
        <a:lstStyle/>
        <a:p>
          <a:endParaRPr lang="en-US"/>
        </a:p>
      </dgm:t>
    </dgm:pt>
    <dgm:pt modelId="{E11DF155-7FD4-4F1C-89C8-6003B1BCCF64}" type="sibTrans" cxnId="{88E2C92A-451C-4790-80A5-20C86183E3F1}">
      <dgm:prSet/>
      <dgm:spPr/>
      <dgm:t>
        <a:bodyPr/>
        <a:lstStyle/>
        <a:p>
          <a:endParaRPr lang="en-US"/>
        </a:p>
      </dgm:t>
    </dgm:pt>
    <dgm:pt modelId="{3648919F-25B2-44BD-AF24-887866088B13}">
      <dgm:prSet/>
      <dgm:spPr/>
      <dgm:t>
        <a:bodyPr/>
        <a:lstStyle/>
        <a:p>
          <a:pPr>
            <a:lnSpc>
              <a:spcPct val="100000"/>
            </a:lnSpc>
          </a:pPr>
          <a:r>
            <a:rPr lang="en-GB" b="1"/>
            <a:t>App Restrictions:</a:t>
          </a:r>
          <a:r>
            <a:rPr lang="en-GB"/>
            <a:t> Users can customize app permissions and restrict access to certain apps or functionalities within the secured profile, preventing potential security vulnerabilities or unauthorized data access.</a:t>
          </a:r>
          <a:endParaRPr lang="en-US"/>
        </a:p>
      </dgm:t>
    </dgm:pt>
    <dgm:pt modelId="{BFFA37BE-49B3-4800-817B-15322CA7C10C}" type="parTrans" cxnId="{3080042D-E871-4431-A9BA-E4F5E16C9C92}">
      <dgm:prSet/>
      <dgm:spPr/>
      <dgm:t>
        <a:bodyPr/>
        <a:lstStyle/>
        <a:p>
          <a:endParaRPr lang="en-US"/>
        </a:p>
      </dgm:t>
    </dgm:pt>
    <dgm:pt modelId="{308CDA99-AB20-424F-9B81-096FA80BE0D0}" type="sibTrans" cxnId="{3080042D-E871-4431-A9BA-E4F5E16C9C92}">
      <dgm:prSet/>
      <dgm:spPr/>
      <dgm:t>
        <a:bodyPr/>
        <a:lstStyle/>
        <a:p>
          <a:endParaRPr lang="en-US"/>
        </a:p>
      </dgm:t>
    </dgm:pt>
    <dgm:pt modelId="{2E1B0659-F702-4161-827E-8B8A9E8B99F8}">
      <dgm:prSet/>
      <dgm:spPr/>
      <dgm:t>
        <a:bodyPr/>
        <a:lstStyle/>
        <a:p>
          <a:pPr>
            <a:lnSpc>
              <a:spcPct val="100000"/>
            </a:lnSpc>
          </a:pPr>
          <a:r>
            <a:rPr lang="en-GB" b="1" i="1" u="sng"/>
            <a:t>Isolation and Segregation:</a:t>
          </a:r>
          <a:endParaRPr lang="en-US"/>
        </a:p>
      </dgm:t>
    </dgm:pt>
    <dgm:pt modelId="{7BA9E255-CE83-4F02-A0DB-3661AA65CB05}" type="parTrans" cxnId="{68D6CD82-CCFB-43E4-A06A-EF08D0A8D933}">
      <dgm:prSet/>
      <dgm:spPr/>
      <dgm:t>
        <a:bodyPr/>
        <a:lstStyle/>
        <a:p>
          <a:endParaRPr lang="en-US"/>
        </a:p>
      </dgm:t>
    </dgm:pt>
    <dgm:pt modelId="{EAD0742A-1197-464A-926A-22698F787ABA}" type="sibTrans" cxnId="{68D6CD82-CCFB-43E4-A06A-EF08D0A8D933}">
      <dgm:prSet/>
      <dgm:spPr/>
      <dgm:t>
        <a:bodyPr/>
        <a:lstStyle/>
        <a:p>
          <a:endParaRPr lang="en-US"/>
        </a:p>
      </dgm:t>
    </dgm:pt>
    <dgm:pt modelId="{9FE87C0B-92F5-474B-8540-58C68E3689EF}">
      <dgm:prSet/>
      <dgm:spPr/>
      <dgm:t>
        <a:bodyPr/>
        <a:lstStyle/>
        <a:p>
          <a:pPr>
            <a:lnSpc>
              <a:spcPct val="100000"/>
            </a:lnSpc>
          </a:pPr>
          <a:r>
            <a:rPr lang="en-GB"/>
            <a:t>The secured profile mode ensures complete isolation from other profiles or apps running on the device, minimizing the risk of data leakage or unauthorized access to sensitive information.</a:t>
          </a:r>
          <a:endParaRPr lang="en-US"/>
        </a:p>
      </dgm:t>
    </dgm:pt>
    <dgm:pt modelId="{D109B617-5FEE-4979-AF88-46C49E16FDE0}" type="parTrans" cxnId="{30370FCE-1BFB-42C1-8B3B-B7D4C5ED923C}">
      <dgm:prSet/>
      <dgm:spPr/>
      <dgm:t>
        <a:bodyPr/>
        <a:lstStyle/>
        <a:p>
          <a:endParaRPr lang="en-US"/>
        </a:p>
      </dgm:t>
    </dgm:pt>
    <dgm:pt modelId="{144F9E16-3205-4555-8764-73D8D988879F}" type="sibTrans" cxnId="{30370FCE-1BFB-42C1-8B3B-B7D4C5ED923C}">
      <dgm:prSet/>
      <dgm:spPr/>
      <dgm:t>
        <a:bodyPr/>
        <a:lstStyle/>
        <a:p>
          <a:endParaRPr lang="en-US"/>
        </a:p>
      </dgm:t>
    </dgm:pt>
    <dgm:pt modelId="{7B473485-546B-4EAA-B558-A887DD95BB3D}">
      <dgm:prSet/>
      <dgm:spPr/>
      <dgm:t>
        <a:bodyPr/>
        <a:lstStyle/>
        <a:p>
          <a:pPr>
            <a:lnSpc>
              <a:spcPct val="100000"/>
            </a:lnSpc>
          </a:pPr>
          <a:r>
            <a:rPr lang="en-GB"/>
            <a:t>Activities performed within the secured profile remain separate and inaccessible to other profiles, providing a secure and private environment for sensitive operations.</a:t>
          </a:r>
          <a:br>
            <a:rPr lang="en-US"/>
          </a:br>
          <a:endParaRPr lang="en-US"/>
        </a:p>
      </dgm:t>
    </dgm:pt>
    <dgm:pt modelId="{F7B0575B-BD2A-442C-95B2-35A2221CFC24}" type="parTrans" cxnId="{A5460074-ABBA-4EB2-B8B3-4F6F6E92108B}">
      <dgm:prSet/>
      <dgm:spPr/>
      <dgm:t>
        <a:bodyPr/>
        <a:lstStyle/>
        <a:p>
          <a:endParaRPr lang="en-US"/>
        </a:p>
      </dgm:t>
    </dgm:pt>
    <dgm:pt modelId="{03BC80A8-8B3D-49E6-856E-74E51DF02FF8}" type="sibTrans" cxnId="{A5460074-ABBA-4EB2-B8B3-4F6F6E92108B}">
      <dgm:prSet/>
      <dgm:spPr/>
      <dgm:t>
        <a:bodyPr/>
        <a:lstStyle/>
        <a:p>
          <a:endParaRPr lang="en-US"/>
        </a:p>
      </dgm:t>
    </dgm:pt>
    <dgm:pt modelId="{5FA8B948-A8BC-405D-BE39-D7ACD2578D1A}" type="pres">
      <dgm:prSet presAssocID="{62306A01-D277-4A4E-A043-535C1665DADF}" presName="root" presStyleCnt="0">
        <dgm:presLayoutVars>
          <dgm:dir/>
          <dgm:resizeHandles val="exact"/>
        </dgm:presLayoutVars>
      </dgm:prSet>
      <dgm:spPr/>
    </dgm:pt>
    <dgm:pt modelId="{DDF71F68-416E-4BB9-98D1-690A67D8B75F}" type="pres">
      <dgm:prSet presAssocID="{FE5C6653-1912-4E44-9247-6CD2BC639933}" presName="compNode" presStyleCnt="0"/>
      <dgm:spPr/>
    </dgm:pt>
    <dgm:pt modelId="{4E2EEF81-D4D7-4C47-AFE7-81828645F376}" type="pres">
      <dgm:prSet presAssocID="{FE5C6653-1912-4E44-9247-6CD2BC639933}" presName="bgRect" presStyleLbl="bgShp" presStyleIdx="0" presStyleCnt="3"/>
      <dgm:spPr/>
    </dgm:pt>
    <dgm:pt modelId="{E2371E6A-AD8F-419A-97FD-73FA674A8891}" type="pres">
      <dgm:prSet presAssocID="{FE5C6653-1912-4E44-9247-6CD2BC63993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0870FC41-12A4-4D99-A3CD-56E28815A4B5}" type="pres">
      <dgm:prSet presAssocID="{FE5C6653-1912-4E44-9247-6CD2BC639933}" presName="spaceRect" presStyleCnt="0"/>
      <dgm:spPr/>
    </dgm:pt>
    <dgm:pt modelId="{385800E0-2031-4B08-BE29-115517906AB4}" type="pres">
      <dgm:prSet presAssocID="{FE5C6653-1912-4E44-9247-6CD2BC639933}" presName="parTx" presStyleLbl="revTx" presStyleIdx="0" presStyleCnt="6">
        <dgm:presLayoutVars>
          <dgm:chMax val="0"/>
          <dgm:chPref val="0"/>
        </dgm:presLayoutVars>
      </dgm:prSet>
      <dgm:spPr/>
    </dgm:pt>
    <dgm:pt modelId="{3ECF384B-424D-468C-B046-3D37FBC275AA}" type="pres">
      <dgm:prSet presAssocID="{FE5C6653-1912-4E44-9247-6CD2BC639933}" presName="desTx" presStyleLbl="revTx" presStyleIdx="1" presStyleCnt="6">
        <dgm:presLayoutVars/>
      </dgm:prSet>
      <dgm:spPr/>
    </dgm:pt>
    <dgm:pt modelId="{76D25090-40AE-4E7A-B964-02D4041DDB37}" type="pres">
      <dgm:prSet presAssocID="{12EB15CB-29AF-4C03-AAD0-435CF72C286B}" presName="sibTrans" presStyleCnt="0"/>
      <dgm:spPr/>
    </dgm:pt>
    <dgm:pt modelId="{EC62130C-855C-42D5-AAD6-DA57785BE79E}" type="pres">
      <dgm:prSet presAssocID="{A32CEE0E-C464-4703-9D3C-111D41AF7CA6}" presName="compNode" presStyleCnt="0"/>
      <dgm:spPr/>
    </dgm:pt>
    <dgm:pt modelId="{336A9828-F72A-44B3-A6CB-110E3C89AC57}" type="pres">
      <dgm:prSet presAssocID="{A32CEE0E-C464-4703-9D3C-111D41AF7CA6}" presName="bgRect" presStyleLbl="bgShp" presStyleIdx="1" presStyleCnt="3"/>
      <dgm:spPr/>
    </dgm:pt>
    <dgm:pt modelId="{EDA13D9D-5AA0-4949-AE6D-268D05DFAF4A}" type="pres">
      <dgm:prSet presAssocID="{A32CEE0E-C464-4703-9D3C-111D41AF7CA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mployee Badge"/>
        </a:ext>
      </dgm:extLst>
    </dgm:pt>
    <dgm:pt modelId="{F74CB2E6-3B85-4357-92BA-BFEF338814A7}" type="pres">
      <dgm:prSet presAssocID="{A32CEE0E-C464-4703-9D3C-111D41AF7CA6}" presName="spaceRect" presStyleCnt="0"/>
      <dgm:spPr/>
    </dgm:pt>
    <dgm:pt modelId="{5595018C-526E-48A1-AE1E-25C13F365F3A}" type="pres">
      <dgm:prSet presAssocID="{A32CEE0E-C464-4703-9D3C-111D41AF7CA6}" presName="parTx" presStyleLbl="revTx" presStyleIdx="2" presStyleCnt="6">
        <dgm:presLayoutVars>
          <dgm:chMax val="0"/>
          <dgm:chPref val="0"/>
        </dgm:presLayoutVars>
      </dgm:prSet>
      <dgm:spPr/>
    </dgm:pt>
    <dgm:pt modelId="{6D6C0188-472D-4EB5-9CFA-EEA83962EB31}" type="pres">
      <dgm:prSet presAssocID="{A32CEE0E-C464-4703-9D3C-111D41AF7CA6}" presName="desTx" presStyleLbl="revTx" presStyleIdx="3" presStyleCnt="6">
        <dgm:presLayoutVars/>
      </dgm:prSet>
      <dgm:spPr/>
    </dgm:pt>
    <dgm:pt modelId="{FEDA28BB-7055-437D-A7A8-39F00EC5CA52}" type="pres">
      <dgm:prSet presAssocID="{06645C4A-DDE9-4BC9-BC25-027794FE046F}" presName="sibTrans" presStyleCnt="0"/>
      <dgm:spPr/>
    </dgm:pt>
    <dgm:pt modelId="{EC925686-5586-4B79-A010-133173CF213A}" type="pres">
      <dgm:prSet presAssocID="{2E1B0659-F702-4161-827E-8B8A9E8B99F8}" presName="compNode" presStyleCnt="0"/>
      <dgm:spPr/>
    </dgm:pt>
    <dgm:pt modelId="{54C08EF4-4B72-4163-93F9-92007659E13F}" type="pres">
      <dgm:prSet presAssocID="{2E1B0659-F702-4161-827E-8B8A9E8B99F8}" presName="bgRect" presStyleLbl="bgShp" presStyleIdx="2" presStyleCnt="3"/>
      <dgm:spPr/>
    </dgm:pt>
    <dgm:pt modelId="{167E029E-2DD3-4A40-A8AD-D708C8A98CD8}" type="pres">
      <dgm:prSet presAssocID="{2E1B0659-F702-4161-827E-8B8A9E8B99F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219058A2-0325-4694-B543-55E040C5F8AE}" type="pres">
      <dgm:prSet presAssocID="{2E1B0659-F702-4161-827E-8B8A9E8B99F8}" presName="spaceRect" presStyleCnt="0"/>
      <dgm:spPr/>
    </dgm:pt>
    <dgm:pt modelId="{94884BBC-993A-4469-A41A-A51885B3380E}" type="pres">
      <dgm:prSet presAssocID="{2E1B0659-F702-4161-827E-8B8A9E8B99F8}" presName="parTx" presStyleLbl="revTx" presStyleIdx="4" presStyleCnt="6">
        <dgm:presLayoutVars>
          <dgm:chMax val="0"/>
          <dgm:chPref val="0"/>
        </dgm:presLayoutVars>
      </dgm:prSet>
      <dgm:spPr/>
    </dgm:pt>
    <dgm:pt modelId="{C2A00646-666F-4907-BA38-98EC9F4278A5}" type="pres">
      <dgm:prSet presAssocID="{2E1B0659-F702-4161-827E-8B8A9E8B99F8}" presName="desTx" presStyleLbl="revTx" presStyleIdx="5" presStyleCnt="6">
        <dgm:presLayoutVars/>
      </dgm:prSet>
      <dgm:spPr/>
    </dgm:pt>
  </dgm:ptLst>
  <dgm:cxnLst>
    <dgm:cxn modelId="{30FCB70B-79A8-4252-8A28-67F3025764B7}" srcId="{FE5C6653-1912-4E44-9247-6CD2BC639933}" destId="{77A7B613-56BB-4F7C-B5AD-938BB472AFA3}" srcOrd="0" destOrd="0" parTransId="{F2965DC8-3120-4C8D-82A1-9EA1C96A5A93}" sibTransId="{8F74B7A0-BF6C-4C60-86C9-7A2ECAE96C3B}"/>
    <dgm:cxn modelId="{8C18FC14-A5A0-4148-B2C4-8900EBF72CE8}" srcId="{A32CEE0E-C464-4703-9D3C-111D41AF7CA6}" destId="{92B6FD85-A148-49D9-A883-C00D237F0F5A}" srcOrd="0" destOrd="0" parTransId="{AF516696-EDEC-4C54-9F98-EF3432C98203}" sibTransId="{83D0F79F-0982-4DEA-9E10-E3EA36D2E27F}"/>
    <dgm:cxn modelId="{88E2C92A-451C-4790-80A5-20C86183E3F1}" srcId="{A32CEE0E-C464-4703-9D3C-111D41AF7CA6}" destId="{80EF5A07-7E81-4555-8BE6-9A1C7370AFD5}" srcOrd="1" destOrd="0" parTransId="{177D77C2-5C59-453C-8372-1A3E649DA99F}" sibTransId="{E11DF155-7FD4-4F1C-89C8-6003B1BCCF64}"/>
    <dgm:cxn modelId="{3080042D-E871-4431-A9BA-E4F5E16C9C92}" srcId="{A32CEE0E-C464-4703-9D3C-111D41AF7CA6}" destId="{3648919F-25B2-44BD-AF24-887866088B13}" srcOrd="2" destOrd="0" parTransId="{BFFA37BE-49B3-4800-817B-15322CA7C10C}" sibTransId="{308CDA99-AB20-424F-9B81-096FA80BE0D0}"/>
    <dgm:cxn modelId="{04C31F60-999B-4F8B-85CB-9144D8DD0AFD}" type="presOf" srcId="{3648919F-25B2-44BD-AF24-887866088B13}" destId="{6D6C0188-472D-4EB5-9CFA-EEA83962EB31}" srcOrd="0" destOrd="2" presId="urn:microsoft.com/office/officeart/2018/2/layout/IconVerticalSolidList"/>
    <dgm:cxn modelId="{EE12AA41-1B86-473B-9122-5317614F5B5F}" srcId="{62306A01-D277-4A4E-A043-535C1665DADF}" destId="{FE5C6653-1912-4E44-9247-6CD2BC639933}" srcOrd="0" destOrd="0" parTransId="{78F57099-F339-49F1-A334-217CDA626F96}" sibTransId="{12EB15CB-29AF-4C03-AAD0-435CF72C286B}"/>
    <dgm:cxn modelId="{BF764764-23C5-4180-A10A-034672F6DC47}" type="presOf" srcId="{7B473485-546B-4EAA-B558-A887DD95BB3D}" destId="{C2A00646-666F-4907-BA38-98EC9F4278A5}" srcOrd="0" destOrd="1" presId="urn:microsoft.com/office/officeart/2018/2/layout/IconVerticalSolidList"/>
    <dgm:cxn modelId="{D51D3945-A627-477E-B5AB-E7274D4E4F48}" type="presOf" srcId="{62306A01-D277-4A4E-A043-535C1665DADF}" destId="{5FA8B948-A8BC-405D-BE39-D7ACD2578D1A}" srcOrd="0" destOrd="0" presId="urn:microsoft.com/office/officeart/2018/2/layout/IconVerticalSolidList"/>
    <dgm:cxn modelId="{A5460074-ABBA-4EB2-B8B3-4F6F6E92108B}" srcId="{2E1B0659-F702-4161-827E-8B8A9E8B99F8}" destId="{7B473485-546B-4EAA-B558-A887DD95BB3D}" srcOrd="1" destOrd="0" parTransId="{F7B0575B-BD2A-442C-95B2-35A2221CFC24}" sibTransId="{03BC80A8-8B3D-49E6-856E-74E51DF02FF8}"/>
    <dgm:cxn modelId="{216FDB79-85FB-4805-9C21-B7E0CC41CBA1}" type="presOf" srcId="{92B6FD85-A148-49D9-A883-C00D237F0F5A}" destId="{6D6C0188-472D-4EB5-9CFA-EEA83962EB31}" srcOrd="0" destOrd="0" presId="urn:microsoft.com/office/officeart/2018/2/layout/IconVerticalSolidList"/>
    <dgm:cxn modelId="{1D79E279-8ED8-4A98-9BE2-407557A846E7}" type="presOf" srcId="{2E1B0659-F702-4161-827E-8B8A9E8B99F8}" destId="{94884BBC-993A-4469-A41A-A51885B3380E}" srcOrd="0" destOrd="0" presId="urn:microsoft.com/office/officeart/2018/2/layout/IconVerticalSolidList"/>
    <dgm:cxn modelId="{68D6CD82-CCFB-43E4-A06A-EF08D0A8D933}" srcId="{62306A01-D277-4A4E-A043-535C1665DADF}" destId="{2E1B0659-F702-4161-827E-8B8A9E8B99F8}" srcOrd="2" destOrd="0" parTransId="{7BA9E255-CE83-4F02-A0DB-3661AA65CB05}" sibTransId="{EAD0742A-1197-464A-926A-22698F787ABA}"/>
    <dgm:cxn modelId="{4041898B-B2FD-443C-AF37-1272685E3BEE}" type="presOf" srcId="{FE5C6653-1912-4E44-9247-6CD2BC639933}" destId="{385800E0-2031-4B08-BE29-115517906AB4}" srcOrd="0" destOrd="0" presId="urn:microsoft.com/office/officeart/2018/2/layout/IconVerticalSolidList"/>
    <dgm:cxn modelId="{0625038E-CF6B-46E0-85D8-7F16F7B0F90C}" srcId="{62306A01-D277-4A4E-A043-535C1665DADF}" destId="{A32CEE0E-C464-4703-9D3C-111D41AF7CA6}" srcOrd="1" destOrd="0" parTransId="{C28B048B-9B3A-43D6-9D77-F2221581A176}" sibTransId="{06645C4A-DDE9-4BC9-BC25-027794FE046F}"/>
    <dgm:cxn modelId="{DF6A4292-87A7-4632-A771-990650AE4918}" type="presOf" srcId="{77A7B613-56BB-4F7C-B5AD-938BB472AFA3}" destId="{3ECF384B-424D-468C-B046-3D37FBC275AA}" srcOrd="0" destOrd="0" presId="urn:microsoft.com/office/officeart/2018/2/layout/IconVerticalSolidList"/>
    <dgm:cxn modelId="{428B70AA-2549-4FD5-97EF-4C5DF7DB2308}" type="presOf" srcId="{9FE87C0B-92F5-474B-8540-58C68E3689EF}" destId="{C2A00646-666F-4907-BA38-98EC9F4278A5}" srcOrd="0" destOrd="0" presId="urn:microsoft.com/office/officeart/2018/2/layout/IconVerticalSolidList"/>
    <dgm:cxn modelId="{8ECB0FB7-F56B-46C9-8C17-B95A6AAA6228}" type="presOf" srcId="{A32CEE0E-C464-4703-9D3C-111D41AF7CA6}" destId="{5595018C-526E-48A1-AE1E-25C13F365F3A}" srcOrd="0" destOrd="0" presId="urn:microsoft.com/office/officeart/2018/2/layout/IconVerticalSolidList"/>
    <dgm:cxn modelId="{8A1DF7BC-409F-48B7-BD90-459ABCC62BB4}" type="presOf" srcId="{80EF5A07-7E81-4555-8BE6-9A1C7370AFD5}" destId="{6D6C0188-472D-4EB5-9CFA-EEA83962EB31}" srcOrd="0" destOrd="1" presId="urn:microsoft.com/office/officeart/2018/2/layout/IconVerticalSolidList"/>
    <dgm:cxn modelId="{30370FCE-1BFB-42C1-8B3B-B7D4C5ED923C}" srcId="{2E1B0659-F702-4161-827E-8B8A9E8B99F8}" destId="{9FE87C0B-92F5-474B-8540-58C68E3689EF}" srcOrd="0" destOrd="0" parTransId="{D109B617-5FEE-4979-AF88-46C49E16FDE0}" sibTransId="{144F9E16-3205-4555-8764-73D8D988879F}"/>
    <dgm:cxn modelId="{EEE77579-55D6-4EC5-B423-4DF5DE1F00FF}" type="presParOf" srcId="{5FA8B948-A8BC-405D-BE39-D7ACD2578D1A}" destId="{DDF71F68-416E-4BB9-98D1-690A67D8B75F}" srcOrd="0" destOrd="0" presId="urn:microsoft.com/office/officeart/2018/2/layout/IconVerticalSolidList"/>
    <dgm:cxn modelId="{ACA3C4D1-8C6E-4DC4-97D4-D37B4D7DB9E3}" type="presParOf" srcId="{DDF71F68-416E-4BB9-98D1-690A67D8B75F}" destId="{4E2EEF81-D4D7-4C47-AFE7-81828645F376}" srcOrd="0" destOrd="0" presId="urn:microsoft.com/office/officeart/2018/2/layout/IconVerticalSolidList"/>
    <dgm:cxn modelId="{496AD9A6-1DF5-49A7-AA6C-83478D1CC2B7}" type="presParOf" srcId="{DDF71F68-416E-4BB9-98D1-690A67D8B75F}" destId="{E2371E6A-AD8F-419A-97FD-73FA674A8891}" srcOrd="1" destOrd="0" presId="urn:microsoft.com/office/officeart/2018/2/layout/IconVerticalSolidList"/>
    <dgm:cxn modelId="{2A9A4520-63DB-4C8C-83CE-6E8A88374365}" type="presParOf" srcId="{DDF71F68-416E-4BB9-98D1-690A67D8B75F}" destId="{0870FC41-12A4-4D99-A3CD-56E28815A4B5}" srcOrd="2" destOrd="0" presId="urn:microsoft.com/office/officeart/2018/2/layout/IconVerticalSolidList"/>
    <dgm:cxn modelId="{C2C32844-978D-4070-9BBC-ECBDA6C7BBD0}" type="presParOf" srcId="{DDF71F68-416E-4BB9-98D1-690A67D8B75F}" destId="{385800E0-2031-4B08-BE29-115517906AB4}" srcOrd="3" destOrd="0" presId="urn:microsoft.com/office/officeart/2018/2/layout/IconVerticalSolidList"/>
    <dgm:cxn modelId="{2F4F38C8-8B40-4DBE-850F-F153D93370AF}" type="presParOf" srcId="{DDF71F68-416E-4BB9-98D1-690A67D8B75F}" destId="{3ECF384B-424D-468C-B046-3D37FBC275AA}" srcOrd="4" destOrd="0" presId="urn:microsoft.com/office/officeart/2018/2/layout/IconVerticalSolidList"/>
    <dgm:cxn modelId="{AA2750DF-D3D5-403D-B8A8-4235919CC9BC}" type="presParOf" srcId="{5FA8B948-A8BC-405D-BE39-D7ACD2578D1A}" destId="{76D25090-40AE-4E7A-B964-02D4041DDB37}" srcOrd="1" destOrd="0" presId="urn:microsoft.com/office/officeart/2018/2/layout/IconVerticalSolidList"/>
    <dgm:cxn modelId="{D2545046-AF39-49D0-BC29-49EA2E269C51}" type="presParOf" srcId="{5FA8B948-A8BC-405D-BE39-D7ACD2578D1A}" destId="{EC62130C-855C-42D5-AAD6-DA57785BE79E}" srcOrd="2" destOrd="0" presId="urn:microsoft.com/office/officeart/2018/2/layout/IconVerticalSolidList"/>
    <dgm:cxn modelId="{622E0780-6BD0-4CB9-B55B-46412E1965A8}" type="presParOf" srcId="{EC62130C-855C-42D5-AAD6-DA57785BE79E}" destId="{336A9828-F72A-44B3-A6CB-110E3C89AC57}" srcOrd="0" destOrd="0" presId="urn:microsoft.com/office/officeart/2018/2/layout/IconVerticalSolidList"/>
    <dgm:cxn modelId="{DBF1FAAB-C83A-4039-AB4B-4209C20E9AA9}" type="presParOf" srcId="{EC62130C-855C-42D5-AAD6-DA57785BE79E}" destId="{EDA13D9D-5AA0-4949-AE6D-268D05DFAF4A}" srcOrd="1" destOrd="0" presId="urn:microsoft.com/office/officeart/2018/2/layout/IconVerticalSolidList"/>
    <dgm:cxn modelId="{C5C7462C-54DE-4AB6-AB5D-B62477FDF870}" type="presParOf" srcId="{EC62130C-855C-42D5-AAD6-DA57785BE79E}" destId="{F74CB2E6-3B85-4357-92BA-BFEF338814A7}" srcOrd="2" destOrd="0" presId="urn:microsoft.com/office/officeart/2018/2/layout/IconVerticalSolidList"/>
    <dgm:cxn modelId="{97333D5A-C4BF-49FB-91C5-30E9EE698EB3}" type="presParOf" srcId="{EC62130C-855C-42D5-AAD6-DA57785BE79E}" destId="{5595018C-526E-48A1-AE1E-25C13F365F3A}" srcOrd="3" destOrd="0" presId="urn:microsoft.com/office/officeart/2018/2/layout/IconVerticalSolidList"/>
    <dgm:cxn modelId="{845BCD1B-C38D-4C74-9D64-9DDA7EFF8CBC}" type="presParOf" srcId="{EC62130C-855C-42D5-AAD6-DA57785BE79E}" destId="{6D6C0188-472D-4EB5-9CFA-EEA83962EB31}" srcOrd="4" destOrd="0" presId="urn:microsoft.com/office/officeart/2018/2/layout/IconVerticalSolidList"/>
    <dgm:cxn modelId="{032CF03C-2019-43E8-B489-E79C5ACAF491}" type="presParOf" srcId="{5FA8B948-A8BC-405D-BE39-D7ACD2578D1A}" destId="{FEDA28BB-7055-437D-A7A8-39F00EC5CA52}" srcOrd="3" destOrd="0" presId="urn:microsoft.com/office/officeart/2018/2/layout/IconVerticalSolidList"/>
    <dgm:cxn modelId="{4706C936-651C-4ED3-9106-97043D86A7B6}" type="presParOf" srcId="{5FA8B948-A8BC-405D-BE39-D7ACD2578D1A}" destId="{EC925686-5586-4B79-A010-133173CF213A}" srcOrd="4" destOrd="0" presId="urn:microsoft.com/office/officeart/2018/2/layout/IconVerticalSolidList"/>
    <dgm:cxn modelId="{0AC3D01E-3A36-45FD-99FC-BC46C9ADA022}" type="presParOf" srcId="{EC925686-5586-4B79-A010-133173CF213A}" destId="{54C08EF4-4B72-4163-93F9-92007659E13F}" srcOrd="0" destOrd="0" presId="urn:microsoft.com/office/officeart/2018/2/layout/IconVerticalSolidList"/>
    <dgm:cxn modelId="{B024EEFB-F647-4ADE-A5E7-7CF072408567}" type="presParOf" srcId="{EC925686-5586-4B79-A010-133173CF213A}" destId="{167E029E-2DD3-4A40-A8AD-D708C8A98CD8}" srcOrd="1" destOrd="0" presId="urn:microsoft.com/office/officeart/2018/2/layout/IconVerticalSolidList"/>
    <dgm:cxn modelId="{5FD66CF5-52F7-4A2F-B60D-57DD278A2917}" type="presParOf" srcId="{EC925686-5586-4B79-A010-133173CF213A}" destId="{219058A2-0325-4694-B543-55E040C5F8AE}" srcOrd="2" destOrd="0" presId="urn:microsoft.com/office/officeart/2018/2/layout/IconVerticalSolidList"/>
    <dgm:cxn modelId="{3F084A58-FF3B-4EED-8B42-79E3C3F3EAB0}" type="presParOf" srcId="{EC925686-5586-4B79-A010-133173CF213A}" destId="{94884BBC-993A-4469-A41A-A51885B3380E}" srcOrd="3" destOrd="0" presId="urn:microsoft.com/office/officeart/2018/2/layout/IconVerticalSolidList"/>
    <dgm:cxn modelId="{671C2FEC-90AB-4C47-8AED-18D69D8AE15A}" type="presParOf" srcId="{EC925686-5586-4B79-A010-133173CF213A}" destId="{C2A00646-666F-4907-BA38-98EC9F4278A5}"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CEBEAC-25C8-48EF-8504-10CABF693EA6}"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2A549114-82BC-461A-A2AA-E145AD6540D3}">
      <dgm:prSet/>
      <dgm:spPr/>
      <dgm:t>
        <a:bodyPr/>
        <a:lstStyle/>
        <a:p>
          <a:r>
            <a:rPr lang="en-US"/>
            <a:t>The complexity of digital environments and users' vulnerability to hacking and scams.</a:t>
          </a:r>
        </a:p>
      </dgm:t>
    </dgm:pt>
    <dgm:pt modelId="{F05F164D-9C6F-4D9F-AC5C-B24295C6DA41}" type="parTrans" cxnId="{F7CE0AB5-0DF2-4299-8F1E-CCF6ADF2066C}">
      <dgm:prSet/>
      <dgm:spPr/>
      <dgm:t>
        <a:bodyPr/>
        <a:lstStyle/>
        <a:p>
          <a:endParaRPr lang="en-US"/>
        </a:p>
      </dgm:t>
    </dgm:pt>
    <dgm:pt modelId="{7FA08238-9C5E-4351-802A-B2D1223FC5AD}" type="sibTrans" cxnId="{F7CE0AB5-0DF2-4299-8F1E-CCF6ADF2066C}">
      <dgm:prSet/>
      <dgm:spPr/>
      <dgm:t>
        <a:bodyPr/>
        <a:lstStyle/>
        <a:p>
          <a:endParaRPr lang="en-US"/>
        </a:p>
      </dgm:t>
    </dgm:pt>
    <dgm:pt modelId="{DFA63ED0-8B86-4CA4-88C9-D18EE0921A80}">
      <dgm:prSet/>
      <dgm:spPr/>
      <dgm:t>
        <a:bodyPr/>
        <a:lstStyle/>
        <a:p>
          <a:r>
            <a:rPr lang="en-US"/>
            <a:t>The prevalence of online fraud and cyberattacks, especially in regions like India.</a:t>
          </a:r>
        </a:p>
      </dgm:t>
    </dgm:pt>
    <dgm:pt modelId="{C34E52EE-41E8-482A-B74A-210E13066D67}" type="parTrans" cxnId="{C36D1A33-84B8-4A1D-8ECA-29AE98630CD3}">
      <dgm:prSet/>
      <dgm:spPr/>
      <dgm:t>
        <a:bodyPr/>
        <a:lstStyle/>
        <a:p>
          <a:endParaRPr lang="en-US"/>
        </a:p>
      </dgm:t>
    </dgm:pt>
    <dgm:pt modelId="{340FAAF6-8C12-4DB0-833F-D2116B2D3234}" type="sibTrans" cxnId="{C36D1A33-84B8-4A1D-8ECA-29AE98630CD3}">
      <dgm:prSet/>
      <dgm:spPr/>
      <dgm:t>
        <a:bodyPr/>
        <a:lstStyle/>
        <a:p>
          <a:endParaRPr lang="en-US"/>
        </a:p>
      </dgm:t>
    </dgm:pt>
    <dgm:pt modelId="{11B4FBAC-5650-4915-9A06-536F2079A4C0}">
      <dgm:prSet/>
      <dgm:spPr/>
      <dgm:t>
        <a:bodyPr/>
        <a:lstStyle/>
        <a:p>
          <a:r>
            <a:rPr lang="en-US"/>
            <a:t>The proposed solution of profile sandboxes, including the "secured profile" mode for conducting sensitive operations with enhanced protection.</a:t>
          </a:r>
        </a:p>
      </dgm:t>
    </dgm:pt>
    <dgm:pt modelId="{E6DD6F9A-D851-4803-92E2-E1FC8BAF7386}" type="parTrans" cxnId="{4C4CD7C4-20BE-43FF-BD34-9310BCCB2CAE}">
      <dgm:prSet/>
      <dgm:spPr/>
      <dgm:t>
        <a:bodyPr/>
        <a:lstStyle/>
        <a:p>
          <a:endParaRPr lang="en-US"/>
        </a:p>
      </dgm:t>
    </dgm:pt>
    <dgm:pt modelId="{BB58DBFE-DE0D-4EE7-8D3D-A2F6B6C68D81}" type="sibTrans" cxnId="{4C4CD7C4-20BE-43FF-BD34-9310BCCB2CAE}">
      <dgm:prSet/>
      <dgm:spPr/>
      <dgm:t>
        <a:bodyPr/>
        <a:lstStyle/>
        <a:p>
          <a:endParaRPr lang="en-US"/>
        </a:p>
      </dgm:t>
    </dgm:pt>
    <dgm:pt modelId="{F7CAA7D9-E20A-40BC-B672-8E8DB6869CAC}">
      <dgm:prSet/>
      <dgm:spPr/>
      <dgm:t>
        <a:bodyPr/>
        <a:lstStyle/>
        <a:p>
          <a:r>
            <a:rPr lang="en-US"/>
            <a:t>Methodology focusing on profile isolation, data access restrictions, and granular controls.</a:t>
          </a:r>
        </a:p>
      </dgm:t>
    </dgm:pt>
    <dgm:pt modelId="{4075C3C7-9313-4A3A-A246-80EBBF22DAFD}" type="parTrans" cxnId="{71A03BBF-E4E9-44D8-A486-4A666F605008}">
      <dgm:prSet/>
      <dgm:spPr/>
      <dgm:t>
        <a:bodyPr/>
        <a:lstStyle/>
        <a:p>
          <a:endParaRPr lang="en-US"/>
        </a:p>
      </dgm:t>
    </dgm:pt>
    <dgm:pt modelId="{0CC59D04-0AFF-48F0-9C45-3B54E39BC09D}" type="sibTrans" cxnId="{71A03BBF-E4E9-44D8-A486-4A666F605008}">
      <dgm:prSet/>
      <dgm:spPr/>
      <dgm:t>
        <a:bodyPr/>
        <a:lstStyle/>
        <a:p>
          <a:endParaRPr lang="en-US"/>
        </a:p>
      </dgm:t>
    </dgm:pt>
    <dgm:pt modelId="{2431E18D-024B-462D-B7E4-13D2AF22BFA9}">
      <dgm:prSet/>
      <dgm:spPr/>
      <dgm:t>
        <a:bodyPr/>
        <a:lstStyle/>
        <a:p>
          <a:r>
            <a:rPr lang="en-US"/>
            <a:t>Anticipated impact, including enhanced user privacy and security and empowerment of users across different technical backgrounds.</a:t>
          </a:r>
        </a:p>
      </dgm:t>
    </dgm:pt>
    <dgm:pt modelId="{4D5956B5-7DB3-4C95-909C-2A94D36CF3C6}" type="parTrans" cxnId="{E07108A9-8298-4A3B-AF22-5637C6E24896}">
      <dgm:prSet/>
      <dgm:spPr/>
      <dgm:t>
        <a:bodyPr/>
        <a:lstStyle/>
        <a:p>
          <a:endParaRPr lang="en-US"/>
        </a:p>
      </dgm:t>
    </dgm:pt>
    <dgm:pt modelId="{54623FD4-C7B9-40FF-B404-C14B997E23D6}" type="sibTrans" cxnId="{E07108A9-8298-4A3B-AF22-5637C6E24896}">
      <dgm:prSet/>
      <dgm:spPr/>
      <dgm:t>
        <a:bodyPr/>
        <a:lstStyle/>
        <a:p>
          <a:endParaRPr lang="en-US"/>
        </a:p>
      </dgm:t>
    </dgm:pt>
    <dgm:pt modelId="{E492C65A-0AB6-40A8-934A-0C0FE2210149}" type="pres">
      <dgm:prSet presAssocID="{87CEBEAC-25C8-48EF-8504-10CABF693EA6}" presName="outerComposite" presStyleCnt="0">
        <dgm:presLayoutVars>
          <dgm:chMax val="5"/>
          <dgm:dir/>
          <dgm:resizeHandles val="exact"/>
        </dgm:presLayoutVars>
      </dgm:prSet>
      <dgm:spPr/>
    </dgm:pt>
    <dgm:pt modelId="{3B87ED8E-DC75-4442-B7E0-BB4F0FA87A53}" type="pres">
      <dgm:prSet presAssocID="{87CEBEAC-25C8-48EF-8504-10CABF693EA6}" presName="dummyMaxCanvas" presStyleCnt="0">
        <dgm:presLayoutVars/>
      </dgm:prSet>
      <dgm:spPr/>
    </dgm:pt>
    <dgm:pt modelId="{842C2E79-9C25-41E8-BEC0-4B92D800B002}" type="pres">
      <dgm:prSet presAssocID="{87CEBEAC-25C8-48EF-8504-10CABF693EA6}" presName="FiveNodes_1" presStyleLbl="node1" presStyleIdx="0" presStyleCnt="5">
        <dgm:presLayoutVars>
          <dgm:bulletEnabled val="1"/>
        </dgm:presLayoutVars>
      </dgm:prSet>
      <dgm:spPr/>
    </dgm:pt>
    <dgm:pt modelId="{B0E99564-DF2A-443D-9526-057CFBBD9224}" type="pres">
      <dgm:prSet presAssocID="{87CEBEAC-25C8-48EF-8504-10CABF693EA6}" presName="FiveNodes_2" presStyleLbl="node1" presStyleIdx="1" presStyleCnt="5">
        <dgm:presLayoutVars>
          <dgm:bulletEnabled val="1"/>
        </dgm:presLayoutVars>
      </dgm:prSet>
      <dgm:spPr/>
    </dgm:pt>
    <dgm:pt modelId="{622B0A8F-1134-430D-A8A2-216BC9FAC2E6}" type="pres">
      <dgm:prSet presAssocID="{87CEBEAC-25C8-48EF-8504-10CABF693EA6}" presName="FiveNodes_3" presStyleLbl="node1" presStyleIdx="2" presStyleCnt="5">
        <dgm:presLayoutVars>
          <dgm:bulletEnabled val="1"/>
        </dgm:presLayoutVars>
      </dgm:prSet>
      <dgm:spPr/>
    </dgm:pt>
    <dgm:pt modelId="{18AF01CB-AE80-4C85-BA1E-4A7014E7735F}" type="pres">
      <dgm:prSet presAssocID="{87CEBEAC-25C8-48EF-8504-10CABF693EA6}" presName="FiveNodes_4" presStyleLbl="node1" presStyleIdx="3" presStyleCnt="5">
        <dgm:presLayoutVars>
          <dgm:bulletEnabled val="1"/>
        </dgm:presLayoutVars>
      </dgm:prSet>
      <dgm:spPr/>
    </dgm:pt>
    <dgm:pt modelId="{2FCCE3E8-6D98-473D-9121-E0B3678661EB}" type="pres">
      <dgm:prSet presAssocID="{87CEBEAC-25C8-48EF-8504-10CABF693EA6}" presName="FiveNodes_5" presStyleLbl="node1" presStyleIdx="4" presStyleCnt="5">
        <dgm:presLayoutVars>
          <dgm:bulletEnabled val="1"/>
        </dgm:presLayoutVars>
      </dgm:prSet>
      <dgm:spPr/>
    </dgm:pt>
    <dgm:pt modelId="{321F4ACC-2B24-4F9E-973E-645DB6ACFD46}" type="pres">
      <dgm:prSet presAssocID="{87CEBEAC-25C8-48EF-8504-10CABF693EA6}" presName="FiveConn_1-2" presStyleLbl="fgAccFollowNode1" presStyleIdx="0" presStyleCnt="4">
        <dgm:presLayoutVars>
          <dgm:bulletEnabled val="1"/>
        </dgm:presLayoutVars>
      </dgm:prSet>
      <dgm:spPr/>
    </dgm:pt>
    <dgm:pt modelId="{95BAACA3-5B77-4C1C-A137-5F43F823CA43}" type="pres">
      <dgm:prSet presAssocID="{87CEBEAC-25C8-48EF-8504-10CABF693EA6}" presName="FiveConn_2-3" presStyleLbl="fgAccFollowNode1" presStyleIdx="1" presStyleCnt="4">
        <dgm:presLayoutVars>
          <dgm:bulletEnabled val="1"/>
        </dgm:presLayoutVars>
      </dgm:prSet>
      <dgm:spPr/>
    </dgm:pt>
    <dgm:pt modelId="{5CADB2F7-2DC8-4551-A1BD-AF333419A79C}" type="pres">
      <dgm:prSet presAssocID="{87CEBEAC-25C8-48EF-8504-10CABF693EA6}" presName="FiveConn_3-4" presStyleLbl="fgAccFollowNode1" presStyleIdx="2" presStyleCnt="4">
        <dgm:presLayoutVars>
          <dgm:bulletEnabled val="1"/>
        </dgm:presLayoutVars>
      </dgm:prSet>
      <dgm:spPr/>
    </dgm:pt>
    <dgm:pt modelId="{AA395674-6606-48AD-9027-29CC8BE5C9D9}" type="pres">
      <dgm:prSet presAssocID="{87CEBEAC-25C8-48EF-8504-10CABF693EA6}" presName="FiveConn_4-5" presStyleLbl="fgAccFollowNode1" presStyleIdx="3" presStyleCnt="4">
        <dgm:presLayoutVars>
          <dgm:bulletEnabled val="1"/>
        </dgm:presLayoutVars>
      </dgm:prSet>
      <dgm:spPr/>
    </dgm:pt>
    <dgm:pt modelId="{E2C5CB7D-1071-4EA9-9727-59D936E98740}" type="pres">
      <dgm:prSet presAssocID="{87CEBEAC-25C8-48EF-8504-10CABF693EA6}" presName="FiveNodes_1_text" presStyleLbl="node1" presStyleIdx="4" presStyleCnt="5">
        <dgm:presLayoutVars>
          <dgm:bulletEnabled val="1"/>
        </dgm:presLayoutVars>
      </dgm:prSet>
      <dgm:spPr/>
    </dgm:pt>
    <dgm:pt modelId="{B680B5EE-F377-4D4D-B336-965576D8BA31}" type="pres">
      <dgm:prSet presAssocID="{87CEBEAC-25C8-48EF-8504-10CABF693EA6}" presName="FiveNodes_2_text" presStyleLbl="node1" presStyleIdx="4" presStyleCnt="5">
        <dgm:presLayoutVars>
          <dgm:bulletEnabled val="1"/>
        </dgm:presLayoutVars>
      </dgm:prSet>
      <dgm:spPr/>
    </dgm:pt>
    <dgm:pt modelId="{E9E0C335-A1F2-4730-91DD-E85F324E1358}" type="pres">
      <dgm:prSet presAssocID="{87CEBEAC-25C8-48EF-8504-10CABF693EA6}" presName="FiveNodes_3_text" presStyleLbl="node1" presStyleIdx="4" presStyleCnt="5">
        <dgm:presLayoutVars>
          <dgm:bulletEnabled val="1"/>
        </dgm:presLayoutVars>
      </dgm:prSet>
      <dgm:spPr/>
    </dgm:pt>
    <dgm:pt modelId="{9B137682-8F92-49A7-8B4C-AB6C1124D3FD}" type="pres">
      <dgm:prSet presAssocID="{87CEBEAC-25C8-48EF-8504-10CABF693EA6}" presName="FiveNodes_4_text" presStyleLbl="node1" presStyleIdx="4" presStyleCnt="5">
        <dgm:presLayoutVars>
          <dgm:bulletEnabled val="1"/>
        </dgm:presLayoutVars>
      </dgm:prSet>
      <dgm:spPr/>
    </dgm:pt>
    <dgm:pt modelId="{3692E3BE-817C-4C1F-9327-7D52141580BA}" type="pres">
      <dgm:prSet presAssocID="{87CEBEAC-25C8-48EF-8504-10CABF693EA6}" presName="FiveNodes_5_text" presStyleLbl="node1" presStyleIdx="4" presStyleCnt="5">
        <dgm:presLayoutVars>
          <dgm:bulletEnabled val="1"/>
        </dgm:presLayoutVars>
      </dgm:prSet>
      <dgm:spPr/>
    </dgm:pt>
  </dgm:ptLst>
  <dgm:cxnLst>
    <dgm:cxn modelId="{C36DCE05-15FC-4A67-89AF-6E5B2E1CD0EE}" type="presOf" srcId="{2A549114-82BC-461A-A2AA-E145AD6540D3}" destId="{E2C5CB7D-1071-4EA9-9727-59D936E98740}" srcOrd="1" destOrd="0" presId="urn:microsoft.com/office/officeart/2005/8/layout/vProcess5"/>
    <dgm:cxn modelId="{F5B9C410-15DC-48A7-AE5D-7707A214144C}" type="presOf" srcId="{2431E18D-024B-462D-B7E4-13D2AF22BFA9}" destId="{2FCCE3E8-6D98-473D-9121-E0B3678661EB}" srcOrd="0" destOrd="0" presId="urn:microsoft.com/office/officeart/2005/8/layout/vProcess5"/>
    <dgm:cxn modelId="{9F6FF531-1CF0-4880-B347-6C4082948B6B}" type="presOf" srcId="{0CC59D04-0AFF-48F0-9C45-3B54E39BC09D}" destId="{AA395674-6606-48AD-9027-29CC8BE5C9D9}" srcOrd="0" destOrd="0" presId="urn:microsoft.com/office/officeart/2005/8/layout/vProcess5"/>
    <dgm:cxn modelId="{C36D1A33-84B8-4A1D-8ECA-29AE98630CD3}" srcId="{87CEBEAC-25C8-48EF-8504-10CABF693EA6}" destId="{DFA63ED0-8B86-4CA4-88C9-D18EE0921A80}" srcOrd="1" destOrd="0" parTransId="{C34E52EE-41E8-482A-B74A-210E13066D67}" sibTransId="{340FAAF6-8C12-4DB0-833F-D2116B2D3234}"/>
    <dgm:cxn modelId="{19460848-3142-46F2-A570-AFEBEFD2AB72}" type="presOf" srcId="{87CEBEAC-25C8-48EF-8504-10CABF693EA6}" destId="{E492C65A-0AB6-40A8-934A-0C0FE2210149}" srcOrd="0" destOrd="0" presId="urn:microsoft.com/office/officeart/2005/8/layout/vProcess5"/>
    <dgm:cxn modelId="{F178C26D-4188-4F1E-96D5-10A45CDA540C}" type="presOf" srcId="{F7CAA7D9-E20A-40BC-B672-8E8DB6869CAC}" destId="{18AF01CB-AE80-4C85-BA1E-4A7014E7735F}" srcOrd="0" destOrd="0" presId="urn:microsoft.com/office/officeart/2005/8/layout/vProcess5"/>
    <dgm:cxn modelId="{3C1FCF52-BBE6-41E1-BE60-44E2CD1CF21F}" type="presOf" srcId="{2A549114-82BC-461A-A2AA-E145AD6540D3}" destId="{842C2E79-9C25-41E8-BEC0-4B92D800B002}" srcOrd="0" destOrd="0" presId="urn:microsoft.com/office/officeart/2005/8/layout/vProcess5"/>
    <dgm:cxn modelId="{0F359277-76F8-47A2-9D45-23E666AF64C6}" type="presOf" srcId="{DFA63ED0-8B86-4CA4-88C9-D18EE0921A80}" destId="{B0E99564-DF2A-443D-9526-057CFBBD9224}" srcOrd="0" destOrd="0" presId="urn:microsoft.com/office/officeart/2005/8/layout/vProcess5"/>
    <dgm:cxn modelId="{43852083-59C5-42B1-A7A9-FB886029B779}" type="presOf" srcId="{BB58DBFE-DE0D-4EE7-8D3D-A2F6B6C68D81}" destId="{5CADB2F7-2DC8-4551-A1BD-AF333419A79C}" srcOrd="0" destOrd="0" presId="urn:microsoft.com/office/officeart/2005/8/layout/vProcess5"/>
    <dgm:cxn modelId="{08BAB895-BD35-443C-8FED-711B3696B77C}" type="presOf" srcId="{11B4FBAC-5650-4915-9A06-536F2079A4C0}" destId="{E9E0C335-A1F2-4730-91DD-E85F324E1358}" srcOrd="1" destOrd="0" presId="urn:microsoft.com/office/officeart/2005/8/layout/vProcess5"/>
    <dgm:cxn modelId="{C279B49B-3F42-4D3E-99C5-5FB66D596C6D}" type="presOf" srcId="{2431E18D-024B-462D-B7E4-13D2AF22BFA9}" destId="{3692E3BE-817C-4C1F-9327-7D52141580BA}" srcOrd="1" destOrd="0" presId="urn:microsoft.com/office/officeart/2005/8/layout/vProcess5"/>
    <dgm:cxn modelId="{E07108A9-8298-4A3B-AF22-5637C6E24896}" srcId="{87CEBEAC-25C8-48EF-8504-10CABF693EA6}" destId="{2431E18D-024B-462D-B7E4-13D2AF22BFA9}" srcOrd="4" destOrd="0" parTransId="{4D5956B5-7DB3-4C95-909C-2A94D36CF3C6}" sibTransId="{54623FD4-C7B9-40FF-B404-C14B997E23D6}"/>
    <dgm:cxn modelId="{F7CE0AB5-0DF2-4299-8F1E-CCF6ADF2066C}" srcId="{87CEBEAC-25C8-48EF-8504-10CABF693EA6}" destId="{2A549114-82BC-461A-A2AA-E145AD6540D3}" srcOrd="0" destOrd="0" parTransId="{F05F164D-9C6F-4D9F-AC5C-B24295C6DA41}" sibTransId="{7FA08238-9C5E-4351-802A-B2D1223FC5AD}"/>
    <dgm:cxn modelId="{71A03BBF-E4E9-44D8-A486-4A666F605008}" srcId="{87CEBEAC-25C8-48EF-8504-10CABF693EA6}" destId="{F7CAA7D9-E20A-40BC-B672-8E8DB6869CAC}" srcOrd="3" destOrd="0" parTransId="{4075C3C7-9313-4A3A-A246-80EBBF22DAFD}" sibTransId="{0CC59D04-0AFF-48F0-9C45-3B54E39BC09D}"/>
    <dgm:cxn modelId="{6EF671C2-D4C8-4D5D-8FFD-DB7A64ECEC13}" type="presOf" srcId="{DFA63ED0-8B86-4CA4-88C9-D18EE0921A80}" destId="{B680B5EE-F377-4D4D-B336-965576D8BA31}" srcOrd="1" destOrd="0" presId="urn:microsoft.com/office/officeart/2005/8/layout/vProcess5"/>
    <dgm:cxn modelId="{4C4CD7C4-20BE-43FF-BD34-9310BCCB2CAE}" srcId="{87CEBEAC-25C8-48EF-8504-10CABF693EA6}" destId="{11B4FBAC-5650-4915-9A06-536F2079A4C0}" srcOrd="2" destOrd="0" parTransId="{E6DD6F9A-D851-4803-92E2-E1FC8BAF7386}" sibTransId="{BB58DBFE-DE0D-4EE7-8D3D-A2F6B6C68D81}"/>
    <dgm:cxn modelId="{B4ED22C5-9051-4B0D-B3E4-DAC4C832E372}" type="presOf" srcId="{11B4FBAC-5650-4915-9A06-536F2079A4C0}" destId="{622B0A8F-1134-430D-A8A2-216BC9FAC2E6}" srcOrd="0" destOrd="0" presId="urn:microsoft.com/office/officeart/2005/8/layout/vProcess5"/>
    <dgm:cxn modelId="{B7521ADE-E581-4467-A2F7-2D040AE428C3}" type="presOf" srcId="{7FA08238-9C5E-4351-802A-B2D1223FC5AD}" destId="{321F4ACC-2B24-4F9E-973E-645DB6ACFD46}" srcOrd="0" destOrd="0" presId="urn:microsoft.com/office/officeart/2005/8/layout/vProcess5"/>
    <dgm:cxn modelId="{02C7D3E9-1114-4C60-B41B-7BDD5D205EBB}" type="presOf" srcId="{F7CAA7D9-E20A-40BC-B672-8E8DB6869CAC}" destId="{9B137682-8F92-49A7-8B4C-AB6C1124D3FD}" srcOrd="1" destOrd="0" presId="urn:microsoft.com/office/officeart/2005/8/layout/vProcess5"/>
    <dgm:cxn modelId="{ECF9CBED-65A3-48DD-8FED-8B25F58E3C22}" type="presOf" srcId="{340FAAF6-8C12-4DB0-833F-D2116B2D3234}" destId="{95BAACA3-5B77-4C1C-A137-5F43F823CA43}" srcOrd="0" destOrd="0" presId="urn:microsoft.com/office/officeart/2005/8/layout/vProcess5"/>
    <dgm:cxn modelId="{0157D129-4C2C-488E-A766-483F909BFD0C}" type="presParOf" srcId="{E492C65A-0AB6-40A8-934A-0C0FE2210149}" destId="{3B87ED8E-DC75-4442-B7E0-BB4F0FA87A53}" srcOrd="0" destOrd="0" presId="urn:microsoft.com/office/officeart/2005/8/layout/vProcess5"/>
    <dgm:cxn modelId="{80AA00BF-824C-40ED-8CA7-A40817D2E3F0}" type="presParOf" srcId="{E492C65A-0AB6-40A8-934A-0C0FE2210149}" destId="{842C2E79-9C25-41E8-BEC0-4B92D800B002}" srcOrd="1" destOrd="0" presId="urn:microsoft.com/office/officeart/2005/8/layout/vProcess5"/>
    <dgm:cxn modelId="{7712028A-94D9-4191-AD87-5C92163414B4}" type="presParOf" srcId="{E492C65A-0AB6-40A8-934A-0C0FE2210149}" destId="{B0E99564-DF2A-443D-9526-057CFBBD9224}" srcOrd="2" destOrd="0" presId="urn:microsoft.com/office/officeart/2005/8/layout/vProcess5"/>
    <dgm:cxn modelId="{A7CF3B0C-8D3C-4FD3-8965-F9A97EE2560A}" type="presParOf" srcId="{E492C65A-0AB6-40A8-934A-0C0FE2210149}" destId="{622B0A8F-1134-430D-A8A2-216BC9FAC2E6}" srcOrd="3" destOrd="0" presId="urn:microsoft.com/office/officeart/2005/8/layout/vProcess5"/>
    <dgm:cxn modelId="{9E5F1EAA-B004-4425-AEF5-9B6A3DD77919}" type="presParOf" srcId="{E492C65A-0AB6-40A8-934A-0C0FE2210149}" destId="{18AF01CB-AE80-4C85-BA1E-4A7014E7735F}" srcOrd="4" destOrd="0" presId="urn:microsoft.com/office/officeart/2005/8/layout/vProcess5"/>
    <dgm:cxn modelId="{C9362CF1-3769-4C98-8FA1-8B56BA88CF08}" type="presParOf" srcId="{E492C65A-0AB6-40A8-934A-0C0FE2210149}" destId="{2FCCE3E8-6D98-473D-9121-E0B3678661EB}" srcOrd="5" destOrd="0" presId="urn:microsoft.com/office/officeart/2005/8/layout/vProcess5"/>
    <dgm:cxn modelId="{157EF132-5012-4F4E-BD22-A8ACBAFCFAF7}" type="presParOf" srcId="{E492C65A-0AB6-40A8-934A-0C0FE2210149}" destId="{321F4ACC-2B24-4F9E-973E-645DB6ACFD46}" srcOrd="6" destOrd="0" presId="urn:microsoft.com/office/officeart/2005/8/layout/vProcess5"/>
    <dgm:cxn modelId="{8F11F7EE-6381-4EE5-9619-D8ABA6E70752}" type="presParOf" srcId="{E492C65A-0AB6-40A8-934A-0C0FE2210149}" destId="{95BAACA3-5B77-4C1C-A137-5F43F823CA43}" srcOrd="7" destOrd="0" presId="urn:microsoft.com/office/officeart/2005/8/layout/vProcess5"/>
    <dgm:cxn modelId="{CF96416C-6019-4166-9944-B1C19A33D041}" type="presParOf" srcId="{E492C65A-0AB6-40A8-934A-0C0FE2210149}" destId="{5CADB2F7-2DC8-4551-A1BD-AF333419A79C}" srcOrd="8" destOrd="0" presId="urn:microsoft.com/office/officeart/2005/8/layout/vProcess5"/>
    <dgm:cxn modelId="{1DB40EB2-B946-4831-91FD-E2458E2F38F2}" type="presParOf" srcId="{E492C65A-0AB6-40A8-934A-0C0FE2210149}" destId="{AA395674-6606-48AD-9027-29CC8BE5C9D9}" srcOrd="9" destOrd="0" presId="urn:microsoft.com/office/officeart/2005/8/layout/vProcess5"/>
    <dgm:cxn modelId="{4879A2CC-3A94-4014-8FA3-EA4E305AE87C}" type="presParOf" srcId="{E492C65A-0AB6-40A8-934A-0C0FE2210149}" destId="{E2C5CB7D-1071-4EA9-9727-59D936E98740}" srcOrd="10" destOrd="0" presId="urn:microsoft.com/office/officeart/2005/8/layout/vProcess5"/>
    <dgm:cxn modelId="{CB5A3AC3-2BF3-4130-81EC-D23C0312CE95}" type="presParOf" srcId="{E492C65A-0AB6-40A8-934A-0C0FE2210149}" destId="{B680B5EE-F377-4D4D-B336-965576D8BA31}" srcOrd="11" destOrd="0" presId="urn:microsoft.com/office/officeart/2005/8/layout/vProcess5"/>
    <dgm:cxn modelId="{87FD48A1-B517-44C8-B3D8-50B502531FF5}" type="presParOf" srcId="{E492C65A-0AB6-40A8-934A-0C0FE2210149}" destId="{E9E0C335-A1F2-4730-91DD-E85F324E1358}" srcOrd="12" destOrd="0" presId="urn:microsoft.com/office/officeart/2005/8/layout/vProcess5"/>
    <dgm:cxn modelId="{71EE39B0-83F5-4909-98F0-1CFFC3719030}" type="presParOf" srcId="{E492C65A-0AB6-40A8-934A-0C0FE2210149}" destId="{9B137682-8F92-49A7-8B4C-AB6C1124D3FD}" srcOrd="13" destOrd="0" presId="urn:microsoft.com/office/officeart/2005/8/layout/vProcess5"/>
    <dgm:cxn modelId="{109C5179-FF93-49EC-8190-935EE5B71F17}" type="presParOf" srcId="{E492C65A-0AB6-40A8-934A-0C0FE2210149}" destId="{3692E3BE-817C-4C1F-9327-7D52141580BA}"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B59617-BB0C-43B7-8858-E541B97092E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2366B21-DB0F-4E55-8143-B0FE76FCA283}">
      <dgm:prSet/>
      <dgm:spPr/>
      <dgm:t>
        <a:bodyPr/>
        <a:lstStyle/>
        <a:p>
          <a:r>
            <a:rPr lang="en-US" b="1" i="1" u="sng"/>
            <a:t>Advanced Personalization:</a:t>
          </a:r>
          <a:endParaRPr lang="en-US"/>
        </a:p>
      </dgm:t>
    </dgm:pt>
    <dgm:pt modelId="{54E777F7-D6FE-4E33-9D4C-362F8835CE9E}" type="parTrans" cxnId="{27C487E0-C55D-4356-A079-9DD860C0C608}">
      <dgm:prSet/>
      <dgm:spPr/>
      <dgm:t>
        <a:bodyPr/>
        <a:lstStyle/>
        <a:p>
          <a:endParaRPr lang="en-US"/>
        </a:p>
      </dgm:t>
    </dgm:pt>
    <dgm:pt modelId="{D79067E7-88E5-4E29-8774-C5A2ABBC2C3E}" type="sibTrans" cxnId="{27C487E0-C55D-4356-A079-9DD860C0C608}">
      <dgm:prSet/>
      <dgm:spPr/>
      <dgm:t>
        <a:bodyPr/>
        <a:lstStyle/>
        <a:p>
          <a:endParaRPr lang="en-US"/>
        </a:p>
      </dgm:t>
    </dgm:pt>
    <dgm:pt modelId="{F0C6BEF0-E049-4197-8AD9-3643BB697B11}">
      <dgm:prSet/>
      <dgm:spPr/>
      <dgm:t>
        <a:bodyPr/>
        <a:lstStyle/>
        <a:p>
          <a:r>
            <a:rPr lang="en-US"/>
            <a:t>Enhance adaptation to individual user preferences for personalized assistance.</a:t>
          </a:r>
        </a:p>
      </dgm:t>
    </dgm:pt>
    <dgm:pt modelId="{7CE498EB-1D7D-4195-910D-A42594DFDBAC}" type="parTrans" cxnId="{B2BB4729-A1DF-4083-823B-25A51E76673C}">
      <dgm:prSet/>
      <dgm:spPr/>
      <dgm:t>
        <a:bodyPr/>
        <a:lstStyle/>
        <a:p>
          <a:endParaRPr lang="en-US"/>
        </a:p>
      </dgm:t>
    </dgm:pt>
    <dgm:pt modelId="{8B1B8BBD-16C5-464D-9FBD-2C95A9C43413}" type="sibTrans" cxnId="{B2BB4729-A1DF-4083-823B-25A51E76673C}">
      <dgm:prSet/>
      <dgm:spPr/>
      <dgm:t>
        <a:bodyPr/>
        <a:lstStyle/>
        <a:p>
          <a:endParaRPr lang="en-US"/>
        </a:p>
      </dgm:t>
    </dgm:pt>
    <dgm:pt modelId="{6A4429C9-5816-4BB3-80C0-70F152D3CD4D}">
      <dgm:prSet/>
      <dgm:spPr/>
      <dgm:t>
        <a:bodyPr/>
        <a:lstStyle/>
        <a:p>
          <a:r>
            <a:rPr lang="en-US" b="1" i="1" u="sng"/>
            <a:t>Integration with IoT Devices:</a:t>
          </a:r>
          <a:endParaRPr lang="en-US"/>
        </a:p>
      </dgm:t>
    </dgm:pt>
    <dgm:pt modelId="{AE77D166-9569-4F3F-9852-6153B4B98594}" type="parTrans" cxnId="{B6737EE7-0968-4C53-94C9-ED05EBC3646B}">
      <dgm:prSet/>
      <dgm:spPr/>
      <dgm:t>
        <a:bodyPr/>
        <a:lstStyle/>
        <a:p>
          <a:endParaRPr lang="en-US"/>
        </a:p>
      </dgm:t>
    </dgm:pt>
    <dgm:pt modelId="{4237E73E-8645-45A4-86F0-F5BE17C27AF7}" type="sibTrans" cxnId="{B6737EE7-0968-4C53-94C9-ED05EBC3646B}">
      <dgm:prSet/>
      <dgm:spPr/>
      <dgm:t>
        <a:bodyPr/>
        <a:lstStyle/>
        <a:p>
          <a:endParaRPr lang="en-US"/>
        </a:p>
      </dgm:t>
    </dgm:pt>
    <dgm:pt modelId="{3E4F0703-0B60-4B3F-8F47-6A590DEDD1C3}">
      <dgm:prSet/>
      <dgm:spPr/>
      <dgm:t>
        <a:bodyPr/>
        <a:lstStyle/>
        <a:p>
          <a:r>
            <a:rPr lang="en-US"/>
            <a:t>Extend capabilities to interact with and control smart devices for task automation.</a:t>
          </a:r>
        </a:p>
      </dgm:t>
    </dgm:pt>
    <dgm:pt modelId="{BFB042D5-17E7-43AC-B9F8-70595BA17E82}" type="parTrans" cxnId="{52ADA472-6E4D-482D-A05B-01D3F29411BE}">
      <dgm:prSet/>
      <dgm:spPr/>
      <dgm:t>
        <a:bodyPr/>
        <a:lstStyle/>
        <a:p>
          <a:endParaRPr lang="en-US"/>
        </a:p>
      </dgm:t>
    </dgm:pt>
    <dgm:pt modelId="{A833BD6E-367E-4DD4-AAC3-63848F263734}" type="sibTrans" cxnId="{52ADA472-6E4D-482D-A05B-01D3F29411BE}">
      <dgm:prSet/>
      <dgm:spPr/>
      <dgm:t>
        <a:bodyPr/>
        <a:lstStyle/>
        <a:p>
          <a:endParaRPr lang="en-US"/>
        </a:p>
      </dgm:t>
    </dgm:pt>
    <dgm:pt modelId="{EDBBE017-1E74-416D-B3C3-C1696F56B6B2}">
      <dgm:prSet/>
      <dgm:spPr/>
      <dgm:t>
        <a:bodyPr/>
        <a:lstStyle/>
        <a:p>
          <a:r>
            <a:rPr lang="en-US" b="1" i="1" u="sng"/>
            <a:t>Cross-Platform Compatibility:</a:t>
          </a:r>
          <a:endParaRPr lang="en-US"/>
        </a:p>
      </dgm:t>
    </dgm:pt>
    <dgm:pt modelId="{324112B2-22C4-4EDD-81B1-F363DAB78DF9}" type="parTrans" cxnId="{480DAAF2-8488-4B06-B1BA-920BA49E0DE1}">
      <dgm:prSet/>
      <dgm:spPr/>
      <dgm:t>
        <a:bodyPr/>
        <a:lstStyle/>
        <a:p>
          <a:endParaRPr lang="en-US"/>
        </a:p>
      </dgm:t>
    </dgm:pt>
    <dgm:pt modelId="{031A26D7-3E54-4F09-964C-809C8191D24D}" type="sibTrans" cxnId="{480DAAF2-8488-4B06-B1BA-920BA49E0DE1}">
      <dgm:prSet/>
      <dgm:spPr/>
      <dgm:t>
        <a:bodyPr/>
        <a:lstStyle/>
        <a:p>
          <a:endParaRPr lang="en-US"/>
        </a:p>
      </dgm:t>
    </dgm:pt>
    <dgm:pt modelId="{D23DAE6C-6DE6-439A-96CB-37A550505949}">
      <dgm:prSet/>
      <dgm:spPr/>
      <dgm:t>
        <a:bodyPr/>
        <a:lstStyle/>
        <a:p>
          <a:r>
            <a:rPr lang="en-US"/>
            <a:t>Expand reach to include mobile devices and web browsers for a seamless user experience across platforms.</a:t>
          </a:r>
        </a:p>
      </dgm:t>
    </dgm:pt>
    <dgm:pt modelId="{15C78F22-23B9-428B-A8CB-1824CA4EC8F5}" type="parTrans" cxnId="{A1E1EDDF-B967-4338-B234-655D3B49C5B9}">
      <dgm:prSet/>
      <dgm:spPr/>
      <dgm:t>
        <a:bodyPr/>
        <a:lstStyle/>
        <a:p>
          <a:endParaRPr lang="en-US"/>
        </a:p>
      </dgm:t>
    </dgm:pt>
    <dgm:pt modelId="{25C6639E-9D15-446E-BA99-31AA717CF2AC}" type="sibTrans" cxnId="{A1E1EDDF-B967-4338-B234-655D3B49C5B9}">
      <dgm:prSet/>
      <dgm:spPr/>
      <dgm:t>
        <a:bodyPr/>
        <a:lstStyle/>
        <a:p>
          <a:endParaRPr lang="en-US"/>
        </a:p>
      </dgm:t>
    </dgm:pt>
    <dgm:pt modelId="{486C6537-C55E-44E3-959C-17F5A9AC2351}" type="pres">
      <dgm:prSet presAssocID="{99B59617-BB0C-43B7-8858-E541B97092E4}" presName="vert0" presStyleCnt="0">
        <dgm:presLayoutVars>
          <dgm:dir/>
          <dgm:animOne val="branch"/>
          <dgm:animLvl val="lvl"/>
        </dgm:presLayoutVars>
      </dgm:prSet>
      <dgm:spPr/>
    </dgm:pt>
    <dgm:pt modelId="{45745099-5995-4FD0-B272-579F8A21E316}" type="pres">
      <dgm:prSet presAssocID="{62366B21-DB0F-4E55-8143-B0FE76FCA283}" presName="thickLine" presStyleLbl="alignNode1" presStyleIdx="0" presStyleCnt="6"/>
      <dgm:spPr/>
    </dgm:pt>
    <dgm:pt modelId="{A4A0CCDD-AA2A-4096-A605-38F087D99463}" type="pres">
      <dgm:prSet presAssocID="{62366B21-DB0F-4E55-8143-B0FE76FCA283}" presName="horz1" presStyleCnt="0"/>
      <dgm:spPr/>
    </dgm:pt>
    <dgm:pt modelId="{90DE7741-4B0C-4A38-B30B-690EE78243F2}" type="pres">
      <dgm:prSet presAssocID="{62366B21-DB0F-4E55-8143-B0FE76FCA283}" presName="tx1" presStyleLbl="revTx" presStyleIdx="0" presStyleCnt="6"/>
      <dgm:spPr/>
    </dgm:pt>
    <dgm:pt modelId="{1BC053C3-88F6-4DF7-A068-5ECF1995EDB7}" type="pres">
      <dgm:prSet presAssocID="{62366B21-DB0F-4E55-8143-B0FE76FCA283}" presName="vert1" presStyleCnt="0"/>
      <dgm:spPr/>
    </dgm:pt>
    <dgm:pt modelId="{7C30D25E-02DE-4DC0-B264-C26E1D52A370}" type="pres">
      <dgm:prSet presAssocID="{F0C6BEF0-E049-4197-8AD9-3643BB697B11}" presName="thickLine" presStyleLbl="alignNode1" presStyleIdx="1" presStyleCnt="6"/>
      <dgm:spPr/>
    </dgm:pt>
    <dgm:pt modelId="{7F78C5DF-0200-40C5-B216-50C435E13348}" type="pres">
      <dgm:prSet presAssocID="{F0C6BEF0-E049-4197-8AD9-3643BB697B11}" presName="horz1" presStyleCnt="0"/>
      <dgm:spPr/>
    </dgm:pt>
    <dgm:pt modelId="{5B3DF48D-9B21-4CC3-853B-B4AE7F86D71B}" type="pres">
      <dgm:prSet presAssocID="{F0C6BEF0-E049-4197-8AD9-3643BB697B11}" presName="tx1" presStyleLbl="revTx" presStyleIdx="1" presStyleCnt="6"/>
      <dgm:spPr/>
    </dgm:pt>
    <dgm:pt modelId="{CB45C40E-62D3-4577-8CFA-4AF21A63B39D}" type="pres">
      <dgm:prSet presAssocID="{F0C6BEF0-E049-4197-8AD9-3643BB697B11}" presName="vert1" presStyleCnt="0"/>
      <dgm:spPr/>
    </dgm:pt>
    <dgm:pt modelId="{966DA9DF-D304-42AE-A2CA-755CC5271016}" type="pres">
      <dgm:prSet presAssocID="{6A4429C9-5816-4BB3-80C0-70F152D3CD4D}" presName="thickLine" presStyleLbl="alignNode1" presStyleIdx="2" presStyleCnt="6"/>
      <dgm:spPr/>
    </dgm:pt>
    <dgm:pt modelId="{09CCAC98-8556-46A6-A92F-5E6104E8E425}" type="pres">
      <dgm:prSet presAssocID="{6A4429C9-5816-4BB3-80C0-70F152D3CD4D}" presName="horz1" presStyleCnt="0"/>
      <dgm:spPr/>
    </dgm:pt>
    <dgm:pt modelId="{B7657415-34A2-40B8-86A5-18758EF817A6}" type="pres">
      <dgm:prSet presAssocID="{6A4429C9-5816-4BB3-80C0-70F152D3CD4D}" presName="tx1" presStyleLbl="revTx" presStyleIdx="2" presStyleCnt="6"/>
      <dgm:spPr/>
    </dgm:pt>
    <dgm:pt modelId="{06A7A827-C158-4E96-9ACC-CFE01A34DB9C}" type="pres">
      <dgm:prSet presAssocID="{6A4429C9-5816-4BB3-80C0-70F152D3CD4D}" presName="vert1" presStyleCnt="0"/>
      <dgm:spPr/>
    </dgm:pt>
    <dgm:pt modelId="{32577DB4-03F3-418D-82E3-7F58EF82380E}" type="pres">
      <dgm:prSet presAssocID="{3E4F0703-0B60-4B3F-8F47-6A590DEDD1C3}" presName="thickLine" presStyleLbl="alignNode1" presStyleIdx="3" presStyleCnt="6"/>
      <dgm:spPr/>
    </dgm:pt>
    <dgm:pt modelId="{F28F1D35-FE77-4376-8015-62636F58707D}" type="pres">
      <dgm:prSet presAssocID="{3E4F0703-0B60-4B3F-8F47-6A590DEDD1C3}" presName="horz1" presStyleCnt="0"/>
      <dgm:spPr/>
    </dgm:pt>
    <dgm:pt modelId="{A769EAB8-E55B-485A-9190-2ECA5EED319F}" type="pres">
      <dgm:prSet presAssocID="{3E4F0703-0B60-4B3F-8F47-6A590DEDD1C3}" presName="tx1" presStyleLbl="revTx" presStyleIdx="3" presStyleCnt="6"/>
      <dgm:spPr/>
    </dgm:pt>
    <dgm:pt modelId="{D41CAACC-6985-47A6-A0BB-C7EA423C062B}" type="pres">
      <dgm:prSet presAssocID="{3E4F0703-0B60-4B3F-8F47-6A590DEDD1C3}" presName="vert1" presStyleCnt="0"/>
      <dgm:spPr/>
    </dgm:pt>
    <dgm:pt modelId="{49A11A46-2B4B-4AFF-A608-0E18A455AACC}" type="pres">
      <dgm:prSet presAssocID="{EDBBE017-1E74-416D-B3C3-C1696F56B6B2}" presName="thickLine" presStyleLbl="alignNode1" presStyleIdx="4" presStyleCnt="6"/>
      <dgm:spPr/>
    </dgm:pt>
    <dgm:pt modelId="{247D4901-A3DC-447F-9E6D-60657EE5FE9A}" type="pres">
      <dgm:prSet presAssocID="{EDBBE017-1E74-416D-B3C3-C1696F56B6B2}" presName="horz1" presStyleCnt="0"/>
      <dgm:spPr/>
    </dgm:pt>
    <dgm:pt modelId="{FC8A3381-E305-4616-8AF1-6608B414B667}" type="pres">
      <dgm:prSet presAssocID="{EDBBE017-1E74-416D-B3C3-C1696F56B6B2}" presName="tx1" presStyleLbl="revTx" presStyleIdx="4" presStyleCnt="6"/>
      <dgm:spPr/>
    </dgm:pt>
    <dgm:pt modelId="{97131B18-513C-4AB4-AC36-3461A8AACB6E}" type="pres">
      <dgm:prSet presAssocID="{EDBBE017-1E74-416D-B3C3-C1696F56B6B2}" presName="vert1" presStyleCnt="0"/>
      <dgm:spPr/>
    </dgm:pt>
    <dgm:pt modelId="{FEEC5C49-64B6-480E-AF84-342EAD4379AB}" type="pres">
      <dgm:prSet presAssocID="{D23DAE6C-6DE6-439A-96CB-37A550505949}" presName="thickLine" presStyleLbl="alignNode1" presStyleIdx="5" presStyleCnt="6"/>
      <dgm:spPr/>
    </dgm:pt>
    <dgm:pt modelId="{76CCB6AB-EF8F-4168-BDAC-6CF6EF5864CB}" type="pres">
      <dgm:prSet presAssocID="{D23DAE6C-6DE6-439A-96CB-37A550505949}" presName="horz1" presStyleCnt="0"/>
      <dgm:spPr/>
    </dgm:pt>
    <dgm:pt modelId="{45C4581B-257F-4FFC-8B85-885801C56CE5}" type="pres">
      <dgm:prSet presAssocID="{D23DAE6C-6DE6-439A-96CB-37A550505949}" presName="tx1" presStyleLbl="revTx" presStyleIdx="5" presStyleCnt="6"/>
      <dgm:spPr/>
    </dgm:pt>
    <dgm:pt modelId="{709F87EF-5373-46FF-978F-71D639225C14}" type="pres">
      <dgm:prSet presAssocID="{D23DAE6C-6DE6-439A-96CB-37A550505949}" presName="vert1" presStyleCnt="0"/>
      <dgm:spPr/>
    </dgm:pt>
  </dgm:ptLst>
  <dgm:cxnLst>
    <dgm:cxn modelId="{BC95B50A-9496-46CD-BFB3-9253E4AEDB48}" type="presOf" srcId="{3E4F0703-0B60-4B3F-8F47-6A590DEDD1C3}" destId="{A769EAB8-E55B-485A-9190-2ECA5EED319F}" srcOrd="0" destOrd="0" presId="urn:microsoft.com/office/officeart/2008/layout/LinedList"/>
    <dgm:cxn modelId="{B2BB4729-A1DF-4083-823B-25A51E76673C}" srcId="{99B59617-BB0C-43B7-8858-E541B97092E4}" destId="{F0C6BEF0-E049-4197-8AD9-3643BB697B11}" srcOrd="1" destOrd="0" parTransId="{7CE498EB-1D7D-4195-910D-A42594DFDBAC}" sibTransId="{8B1B8BBD-16C5-464D-9FBD-2C95A9C43413}"/>
    <dgm:cxn modelId="{52ADA472-6E4D-482D-A05B-01D3F29411BE}" srcId="{99B59617-BB0C-43B7-8858-E541B97092E4}" destId="{3E4F0703-0B60-4B3F-8F47-6A590DEDD1C3}" srcOrd="3" destOrd="0" parTransId="{BFB042D5-17E7-43AC-B9F8-70595BA17E82}" sibTransId="{A833BD6E-367E-4DD4-AAC3-63848F263734}"/>
    <dgm:cxn modelId="{0351A956-3233-475A-81CB-3EA39D86D1A2}" type="presOf" srcId="{6A4429C9-5816-4BB3-80C0-70F152D3CD4D}" destId="{B7657415-34A2-40B8-86A5-18758EF817A6}" srcOrd="0" destOrd="0" presId="urn:microsoft.com/office/officeart/2008/layout/LinedList"/>
    <dgm:cxn modelId="{4683F793-CCF0-4DD3-9711-AA49D97D8683}" type="presOf" srcId="{62366B21-DB0F-4E55-8143-B0FE76FCA283}" destId="{90DE7741-4B0C-4A38-B30B-690EE78243F2}" srcOrd="0" destOrd="0" presId="urn:microsoft.com/office/officeart/2008/layout/LinedList"/>
    <dgm:cxn modelId="{AF1D23A1-7608-4314-AA13-1843BF868093}" type="presOf" srcId="{F0C6BEF0-E049-4197-8AD9-3643BB697B11}" destId="{5B3DF48D-9B21-4CC3-853B-B4AE7F86D71B}" srcOrd="0" destOrd="0" presId="urn:microsoft.com/office/officeart/2008/layout/LinedList"/>
    <dgm:cxn modelId="{CFA296A1-9839-409F-80BD-F4ABF200FF02}" type="presOf" srcId="{EDBBE017-1E74-416D-B3C3-C1696F56B6B2}" destId="{FC8A3381-E305-4616-8AF1-6608B414B667}" srcOrd="0" destOrd="0" presId="urn:microsoft.com/office/officeart/2008/layout/LinedList"/>
    <dgm:cxn modelId="{844483DA-B2AF-4687-83A5-C878CB7EFEF0}" type="presOf" srcId="{D23DAE6C-6DE6-439A-96CB-37A550505949}" destId="{45C4581B-257F-4FFC-8B85-885801C56CE5}" srcOrd="0" destOrd="0" presId="urn:microsoft.com/office/officeart/2008/layout/LinedList"/>
    <dgm:cxn modelId="{A1E1EDDF-B967-4338-B234-655D3B49C5B9}" srcId="{99B59617-BB0C-43B7-8858-E541B97092E4}" destId="{D23DAE6C-6DE6-439A-96CB-37A550505949}" srcOrd="5" destOrd="0" parTransId="{15C78F22-23B9-428B-A8CB-1824CA4EC8F5}" sibTransId="{25C6639E-9D15-446E-BA99-31AA717CF2AC}"/>
    <dgm:cxn modelId="{27C487E0-C55D-4356-A079-9DD860C0C608}" srcId="{99B59617-BB0C-43B7-8858-E541B97092E4}" destId="{62366B21-DB0F-4E55-8143-B0FE76FCA283}" srcOrd="0" destOrd="0" parTransId="{54E777F7-D6FE-4E33-9D4C-362F8835CE9E}" sibTransId="{D79067E7-88E5-4E29-8774-C5A2ABBC2C3E}"/>
    <dgm:cxn modelId="{B6737EE7-0968-4C53-94C9-ED05EBC3646B}" srcId="{99B59617-BB0C-43B7-8858-E541B97092E4}" destId="{6A4429C9-5816-4BB3-80C0-70F152D3CD4D}" srcOrd="2" destOrd="0" parTransId="{AE77D166-9569-4F3F-9852-6153B4B98594}" sibTransId="{4237E73E-8645-45A4-86F0-F5BE17C27AF7}"/>
    <dgm:cxn modelId="{159002EA-57E5-4A5D-AF8A-A37C72BB9997}" type="presOf" srcId="{99B59617-BB0C-43B7-8858-E541B97092E4}" destId="{486C6537-C55E-44E3-959C-17F5A9AC2351}" srcOrd="0" destOrd="0" presId="urn:microsoft.com/office/officeart/2008/layout/LinedList"/>
    <dgm:cxn modelId="{480DAAF2-8488-4B06-B1BA-920BA49E0DE1}" srcId="{99B59617-BB0C-43B7-8858-E541B97092E4}" destId="{EDBBE017-1E74-416D-B3C3-C1696F56B6B2}" srcOrd="4" destOrd="0" parTransId="{324112B2-22C4-4EDD-81B1-F363DAB78DF9}" sibTransId="{031A26D7-3E54-4F09-964C-809C8191D24D}"/>
    <dgm:cxn modelId="{8802F754-380B-45AF-8F51-C6E1FE342305}" type="presParOf" srcId="{486C6537-C55E-44E3-959C-17F5A9AC2351}" destId="{45745099-5995-4FD0-B272-579F8A21E316}" srcOrd="0" destOrd="0" presId="urn:microsoft.com/office/officeart/2008/layout/LinedList"/>
    <dgm:cxn modelId="{A28BD3A8-7A96-4408-837E-83235B97569E}" type="presParOf" srcId="{486C6537-C55E-44E3-959C-17F5A9AC2351}" destId="{A4A0CCDD-AA2A-4096-A605-38F087D99463}" srcOrd="1" destOrd="0" presId="urn:microsoft.com/office/officeart/2008/layout/LinedList"/>
    <dgm:cxn modelId="{36F76240-752C-4134-83DF-99A56160A9EB}" type="presParOf" srcId="{A4A0CCDD-AA2A-4096-A605-38F087D99463}" destId="{90DE7741-4B0C-4A38-B30B-690EE78243F2}" srcOrd="0" destOrd="0" presId="urn:microsoft.com/office/officeart/2008/layout/LinedList"/>
    <dgm:cxn modelId="{8C96B26E-BB82-4D4B-9F24-0AF003F9713C}" type="presParOf" srcId="{A4A0CCDD-AA2A-4096-A605-38F087D99463}" destId="{1BC053C3-88F6-4DF7-A068-5ECF1995EDB7}" srcOrd="1" destOrd="0" presId="urn:microsoft.com/office/officeart/2008/layout/LinedList"/>
    <dgm:cxn modelId="{DA81B6A8-EF22-4477-9D98-36FDC1CBE120}" type="presParOf" srcId="{486C6537-C55E-44E3-959C-17F5A9AC2351}" destId="{7C30D25E-02DE-4DC0-B264-C26E1D52A370}" srcOrd="2" destOrd="0" presId="urn:microsoft.com/office/officeart/2008/layout/LinedList"/>
    <dgm:cxn modelId="{5A70EE84-CE57-4B05-B3F9-47C671F37356}" type="presParOf" srcId="{486C6537-C55E-44E3-959C-17F5A9AC2351}" destId="{7F78C5DF-0200-40C5-B216-50C435E13348}" srcOrd="3" destOrd="0" presId="urn:microsoft.com/office/officeart/2008/layout/LinedList"/>
    <dgm:cxn modelId="{839DC137-D7E2-4894-9C01-AEE05EA23B14}" type="presParOf" srcId="{7F78C5DF-0200-40C5-B216-50C435E13348}" destId="{5B3DF48D-9B21-4CC3-853B-B4AE7F86D71B}" srcOrd="0" destOrd="0" presId="urn:microsoft.com/office/officeart/2008/layout/LinedList"/>
    <dgm:cxn modelId="{7994A332-E0AF-42A1-B7F6-A0F92B4012F6}" type="presParOf" srcId="{7F78C5DF-0200-40C5-B216-50C435E13348}" destId="{CB45C40E-62D3-4577-8CFA-4AF21A63B39D}" srcOrd="1" destOrd="0" presId="urn:microsoft.com/office/officeart/2008/layout/LinedList"/>
    <dgm:cxn modelId="{462914C7-C251-4040-8B51-AD5550A20DD1}" type="presParOf" srcId="{486C6537-C55E-44E3-959C-17F5A9AC2351}" destId="{966DA9DF-D304-42AE-A2CA-755CC5271016}" srcOrd="4" destOrd="0" presId="urn:microsoft.com/office/officeart/2008/layout/LinedList"/>
    <dgm:cxn modelId="{A4FD7DC0-93DA-4003-8763-10C6D9F09179}" type="presParOf" srcId="{486C6537-C55E-44E3-959C-17F5A9AC2351}" destId="{09CCAC98-8556-46A6-A92F-5E6104E8E425}" srcOrd="5" destOrd="0" presId="urn:microsoft.com/office/officeart/2008/layout/LinedList"/>
    <dgm:cxn modelId="{689C0031-73F9-4F19-9436-3F27FF70FBC9}" type="presParOf" srcId="{09CCAC98-8556-46A6-A92F-5E6104E8E425}" destId="{B7657415-34A2-40B8-86A5-18758EF817A6}" srcOrd="0" destOrd="0" presId="urn:microsoft.com/office/officeart/2008/layout/LinedList"/>
    <dgm:cxn modelId="{440FB06C-89FD-4663-A202-FB1A87D96972}" type="presParOf" srcId="{09CCAC98-8556-46A6-A92F-5E6104E8E425}" destId="{06A7A827-C158-4E96-9ACC-CFE01A34DB9C}" srcOrd="1" destOrd="0" presId="urn:microsoft.com/office/officeart/2008/layout/LinedList"/>
    <dgm:cxn modelId="{FF60E0A8-ED6B-4D3C-88CB-DB69F341BBEB}" type="presParOf" srcId="{486C6537-C55E-44E3-959C-17F5A9AC2351}" destId="{32577DB4-03F3-418D-82E3-7F58EF82380E}" srcOrd="6" destOrd="0" presId="urn:microsoft.com/office/officeart/2008/layout/LinedList"/>
    <dgm:cxn modelId="{EA4CAF27-E4EF-46C7-A83A-FB4AF36E8CBD}" type="presParOf" srcId="{486C6537-C55E-44E3-959C-17F5A9AC2351}" destId="{F28F1D35-FE77-4376-8015-62636F58707D}" srcOrd="7" destOrd="0" presId="urn:microsoft.com/office/officeart/2008/layout/LinedList"/>
    <dgm:cxn modelId="{15F22AF9-2584-468E-9BB6-DB77F301C5BB}" type="presParOf" srcId="{F28F1D35-FE77-4376-8015-62636F58707D}" destId="{A769EAB8-E55B-485A-9190-2ECA5EED319F}" srcOrd="0" destOrd="0" presId="urn:microsoft.com/office/officeart/2008/layout/LinedList"/>
    <dgm:cxn modelId="{3588D298-2955-46D6-A13F-EF078CC42313}" type="presParOf" srcId="{F28F1D35-FE77-4376-8015-62636F58707D}" destId="{D41CAACC-6985-47A6-A0BB-C7EA423C062B}" srcOrd="1" destOrd="0" presId="urn:microsoft.com/office/officeart/2008/layout/LinedList"/>
    <dgm:cxn modelId="{1FF66511-36FF-420E-BEBE-EF5496342643}" type="presParOf" srcId="{486C6537-C55E-44E3-959C-17F5A9AC2351}" destId="{49A11A46-2B4B-4AFF-A608-0E18A455AACC}" srcOrd="8" destOrd="0" presId="urn:microsoft.com/office/officeart/2008/layout/LinedList"/>
    <dgm:cxn modelId="{2C10114C-661D-4662-A204-CAAA3F0061A4}" type="presParOf" srcId="{486C6537-C55E-44E3-959C-17F5A9AC2351}" destId="{247D4901-A3DC-447F-9E6D-60657EE5FE9A}" srcOrd="9" destOrd="0" presId="urn:microsoft.com/office/officeart/2008/layout/LinedList"/>
    <dgm:cxn modelId="{53F0B351-ECB1-4424-B546-698AC41BB39E}" type="presParOf" srcId="{247D4901-A3DC-447F-9E6D-60657EE5FE9A}" destId="{FC8A3381-E305-4616-8AF1-6608B414B667}" srcOrd="0" destOrd="0" presId="urn:microsoft.com/office/officeart/2008/layout/LinedList"/>
    <dgm:cxn modelId="{D166E06F-C9E2-4725-98C7-810AF3FB912C}" type="presParOf" srcId="{247D4901-A3DC-447F-9E6D-60657EE5FE9A}" destId="{97131B18-513C-4AB4-AC36-3461A8AACB6E}" srcOrd="1" destOrd="0" presId="urn:microsoft.com/office/officeart/2008/layout/LinedList"/>
    <dgm:cxn modelId="{9EF12075-605F-4328-8966-53AB3089FF13}" type="presParOf" srcId="{486C6537-C55E-44E3-959C-17F5A9AC2351}" destId="{FEEC5C49-64B6-480E-AF84-342EAD4379AB}" srcOrd="10" destOrd="0" presId="urn:microsoft.com/office/officeart/2008/layout/LinedList"/>
    <dgm:cxn modelId="{7727595B-8032-4F4B-B4AE-85EB39D32900}" type="presParOf" srcId="{486C6537-C55E-44E3-959C-17F5A9AC2351}" destId="{76CCB6AB-EF8F-4168-BDAC-6CF6EF5864CB}" srcOrd="11" destOrd="0" presId="urn:microsoft.com/office/officeart/2008/layout/LinedList"/>
    <dgm:cxn modelId="{533AA9BE-E09F-44BF-A9C6-CD1E5F137BB5}" type="presParOf" srcId="{76CCB6AB-EF8F-4168-BDAC-6CF6EF5864CB}" destId="{45C4581B-257F-4FFC-8B85-885801C56CE5}" srcOrd="0" destOrd="0" presId="urn:microsoft.com/office/officeart/2008/layout/LinedList"/>
    <dgm:cxn modelId="{BF726B81-4D50-460A-B956-F79AB9F9E3AD}" type="presParOf" srcId="{76CCB6AB-EF8F-4168-BDAC-6CF6EF5864CB}" destId="{709F87EF-5373-46FF-978F-71D639225C1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DFEDD2-B6B8-4DA1-A9E1-965453ABE491}">
      <dsp:nvSpPr>
        <dsp:cNvPr id="0" name=""/>
        <dsp:cNvSpPr/>
      </dsp:nvSpPr>
      <dsp:spPr>
        <a:xfrm>
          <a:off x="0" y="213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F1B072-91BA-48CC-B6D3-624B51D8CC43}">
      <dsp:nvSpPr>
        <dsp:cNvPr id="0" name=""/>
        <dsp:cNvSpPr/>
      </dsp:nvSpPr>
      <dsp:spPr>
        <a:xfrm>
          <a:off x="0" y="2130"/>
          <a:ext cx="10515600" cy="1453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n-US" sz="2900" b="1" i="1" u="sng" kern="1200" dirty="0">
              <a:solidFill>
                <a:schemeClr val="tx1"/>
              </a:solidFill>
            </a:rPr>
            <a:t>Complexity of Digital Environments</a:t>
          </a:r>
          <a:r>
            <a:rPr lang="en-US" sz="2900" b="0" i="1" u="sng" kern="1200" dirty="0">
              <a:solidFill>
                <a:schemeClr val="tx1"/>
              </a:solidFill>
            </a:rPr>
            <a:t>:</a:t>
          </a:r>
          <a:r>
            <a:rPr lang="en-US" sz="2900" b="0" u="none" kern="1200" dirty="0">
              <a:solidFill>
                <a:schemeClr val="tx1"/>
              </a:solidFill>
            </a:rPr>
            <a:t>Digital environments encompass a wide array of interconnected systems and platforms, creating complex landscapes for users to navigate.</a:t>
          </a:r>
          <a:endParaRPr lang="en-US" sz="2900" b="0" u="none" kern="1200" dirty="0">
            <a:solidFill>
              <a:schemeClr val="tx1"/>
            </a:solidFill>
            <a:latin typeface="Calibri Light"/>
          </a:endParaRPr>
        </a:p>
      </dsp:txBody>
      <dsp:txXfrm>
        <a:off x="0" y="2130"/>
        <a:ext cx="10515600" cy="1453330"/>
      </dsp:txXfrm>
    </dsp:sp>
    <dsp:sp modelId="{A8AA19D3-429A-4D8D-AEAA-74BC87B3D73E}">
      <dsp:nvSpPr>
        <dsp:cNvPr id="0" name=""/>
        <dsp:cNvSpPr/>
      </dsp:nvSpPr>
      <dsp:spPr>
        <a:xfrm>
          <a:off x="0" y="145546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5FA938-E303-4BD5-94DB-F073C767E3E3}">
      <dsp:nvSpPr>
        <dsp:cNvPr id="0" name=""/>
        <dsp:cNvSpPr/>
      </dsp:nvSpPr>
      <dsp:spPr>
        <a:xfrm>
          <a:off x="0" y="1455460"/>
          <a:ext cx="10515600" cy="1453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n-US" sz="2900" b="1" i="1" u="sng" kern="1200" dirty="0">
              <a:solidFill>
                <a:schemeClr val="tx1"/>
              </a:solidFill>
            </a:rPr>
            <a:t>Vulnerability to Hacking and Scams:</a:t>
          </a:r>
          <a:r>
            <a:rPr lang="en-US" sz="2900" b="0" u="none" kern="1200" dirty="0">
              <a:solidFill>
                <a:schemeClr val="tx1"/>
              </a:solidFill>
              <a:latin typeface="Calibri Light"/>
            </a:rPr>
            <a:t>Users</a:t>
          </a:r>
          <a:r>
            <a:rPr lang="en-US" sz="2900" b="0" u="none" kern="1200" dirty="0">
              <a:solidFill>
                <a:schemeClr val="tx1"/>
              </a:solidFill>
            </a:rPr>
            <a:t> are vulnerable to various forms of cyber threats, including hacking, phishing, malware, and social engineering attacks.</a:t>
          </a:r>
          <a:endParaRPr lang="en-US" sz="2900" b="0" u="none" kern="1200" dirty="0">
            <a:solidFill>
              <a:schemeClr val="tx1"/>
            </a:solidFill>
            <a:latin typeface="Calibri Light"/>
            <a:cs typeface="Calibri Light"/>
          </a:endParaRPr>
        </a:p>
      </dsp:txBody>
      <dsp:txXfrm>
        <a:off x="0" y="1455460"/>
        <a:ext cx="10515600" cy="1453330"/>
      </dsp:txXfrm>
    </dsp:sp>
    <dsp:sp modelId="{5B67988D-D5A3-4A50-9B2B-052E5A4854CE}">
      <dsp:nvSpPr>
        <dsp:cNvPr id="0" name=""/>
        <dsp:cNvSpPr/>
      </dsp:nvSpPr>
      <dsp:spPr>
        <a:xfrm>
          <a:off x="0" y="290879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2F324D-57DC-4853-B979-F3B1F3FBCF92}">
      <dsp:nvSpPr>
        <dsp:cNvPr id="0" name=""/>
        <dsp:cNvSpPr/>
      </dsp:nvSpPr>
      <dsp:spPr>
        <a:xfrm>
          <a:off x="0" y="2908791"/>
          <a:ext cx="10515600" cy="1453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n-US" sz="2900" b="1" i="1" u="sng" kern="1200" dirty="0">
              <a:solidFill>
                <a:schemeClr val="tx1"/>
              </a:solidFill>
            </a:rPr>
            <a:t>Prevalence of Online Fraud and Cyberattacks</a:t>
          </a:r>
          <a:r>
            <a:rPr lang="en-US" sz="2900" b="1" i="1" u="none" kern="1200" dirty="0">
              <a:solidFill>
                <a:schemeClr val="tx1"/>
              </a:solidFill>
            </a:rPr>
            <a:t>:</a:t>
          </a:r>
          <a:r>
            <a:rPr lang="en-US" sz="2900" b="0" u="none" kern="1200" dirty="0">
              <a:solidFill>
                <a:schemeClr val="tx1"/>
              </a:solidFill>
            </a:rPr>
            <a:t>Online fraud and cyberattacks are pervasive, affecting individuals and organizations worldwide.</a:t>
          </a:r>
          <a:endParaRPr lang="en-US" sz="2900" b="0" u="none" kern="1200" dirty="0">
            <a:solidFill>
              <a:schemeClr val="tx1"/>
            </a:solidFill>
            <a:latin typeface="Calibri Light"/>
            <a:cs typeface="Calibri Light"/>
          </a:endParaRPr>
        </a:p>
      </dsp:txBody>
      <dsp:txXfrm>
        <a:off x="0" y="2908791"/>
        <a:ext cx="10515600" cy="14533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0BF73-8A8C-4CF2-B0F8-894DBBC7268A}">
      <dsp:nvSpPr>
        <dsp:cNvPr id="0" name=""/>
        <dsp:cNvSpPr/>
      </dsp:nvSpPr>
      <dsp:spPr>
        <a:xfrm>
          <a:off x="2123022" y="1394035"/>
          <a:ext cx="455992" cy="91440"/>
        </a:xfrm>
        <a:custGeom>
          <a:avLst/>
          <a:gdLst/>
          <a:ahLst/>
          <a:cxnLst/>
          <a:rect l="0" t="0" r="0" b="0"/>
          <a:pathLst>
            <a:path>
              <a:moveTo>
                <a:pt x="0" y="45720"/>
              </a:moveTo>
              <a:lnTo>
                <a:pt x="45599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38853" y="1437319"/>
        <a:ext cx="24329" cy="4870"/>
      </dsp:txXfrm>
    </dsp:sp>
    <dsp:sp modelId="{6B606F32-FDB6-4C33-9511-E524ACFF64DB}">
      <dsp:nvSpPr>
        <dsp:cNvPr id="0" name=""/>
        <dsp:cNvSpPr/>
      </dsp:nvSpPr>
      <dsp:spPr>
        <a:xfrm>
          <a:off x="9203" y="805069"/>
          <a:ext cx="2115619" cy="12693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667" tIns="108817" rIns="103667" bIns="108817" numCol="1" spcCol="1270" anchor="ctr" anchorCtr="0">
          <a:noAutofit/>
        </a:bodyPr>
        <a:lstStyle/>
        <a:p>
          <a:pPr marL="0" lvl="0" indent="0" algn="ctr" defTabSz="533400">
            <a:lnSpc>
              <a:spcPct val="90000"/>
            </a:lnSpc>
            <a:spcBef>
              <a:spcPct val="0"/>
            </a:spcBef>
            <a:spcAft>
              <a:spcPct val="35000"/>
            </a:spcAft>
            <a:buNone/>
          </a:pPr>
          <a:r>
            <a:rPr lang="en-GB" sz="1200" b="1" i="1" u="sng" kern="1200" dirty="0">
              <a:solidFill>
                <a:schemeClr val="tx1"/>
              </a:solidFill>
            </a:rPr>
            <a:t>Introduction to Profile Sandboxes:</a:t>
          </a:r>
          <a:endParaRPr lang="en-US" sz="1200" b="1" i="1" kern="1200" dirty="0">
            <a:solidFill>
              <a:schemeClr val="tx1"/>
            </a:solidFill>
          </a:endParaRPr>
        </a:p>
      </dsp:txBody>
      <dsp:txXfrm>
        <a:off x="9203" y="805069"/>
        <a:ext cx="2115619" cy="1269371"/>
      </dsp:txXfrm>
    </dsp:sp>
    <dsp:sp modelId="{09C53A49-B7D5-4DD2-8D64-3F34B0E2493F}">
      <dsp:nvSpPr>
        <dsp:cNvPr id="0" name=""/>
        <dsp:cNvSpPr/>
      </dsp:nvSpPr>
      <dsp:spPr>
        <a:xfrm>
          <a:off x="4725234" y="1394035"/>
          <a:ext cx="455992" cy="91440"/>
        </a:xfrm>
        <a:custGeom>
          <a:avLst/>
          <a:gdLst/>
          <a:ahLst/>
          <a:cxnLst/>
          <a:rect l="0" t="0" r="0" b="0"/>
          <a:pathLst>
            <a:path>
              <a:moveTo>
                <a:pt x="0" y="45720"/>
              </a:moveTo>
              <a:lnTo>
                <a:pt x="45599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41065" y="1437319"/>
        <a:ext cx="24329" cy="4870"/>
      </dsp:txXfrm>
    </dsp:sp>
    <dsp:sp modelId="{35D80DB9-2989-403A-9CE7-68B921951F7F}">
      <dsp:nvSpPr>
        <dsp:cNvPr id="0" name=""/>
        <dsp:cNvSpPr/>
      </dsp:nvSpPr>
      <dsp:spPr>
        <a:xfrm>
          <a:off x="2611414" y="805069"/>
          <a:ext cx="2115619" cy="12693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667" tIns="108817" rIns="103667" bIns="108817" numCol="1" spcCol="1270" anchor="ctr" anchorCtr="0">
          <a:noAutofit/>
        </a:bodyPr>
        <a:lstStyle/>
        <a:p>
          <a:pPr marL="0" lvl="0" indent="0" algn="ctr" defTabSz="533400">
            <a:lnSpc>
              <a:spcPct val="90000"/>
            </a:lnSpc>
            <a:spcBef>
              <a:spcPct val="0"/>
            </a:spcBef>
            <a:spcAft>
              <a:spcPct val="35000"/>
            </a:spcAft>
            <a:buNone/>
          </a:pPr>
          <a:r>
            <a:rPr lang="en-GB" sz="1200" b="0" kern="1200" dirty="0">
              <a:solidFill>
                <a:schemeClr val="tx1"/>
              </a:solidFill>
            </a:rPr>
            <a:t>Profile sandboxes are a security feature implemented in the Android operating system to enhance user privacy and security.</a:t>
          </a:r>
          <a:endParaRPr lang="en-US" sz="1200" b="0" kern="1200" dirty="0">
            <a:solidFill>
              <a:schemeClr val="tx1"/>
            </a:solidFill>
          </a:endParaRPr>
        </a:p>
      </dsp:txBody>
      <dsp:txXfrm>
        <a:off x="2611414" y="805069"/>
        <a:ext cx="2115619" cy="1269371"/>
      </dsp:txXfrm>
    </dsp:sp>
    <dsp:sp modelId="{07998CF0-9A06-435C-96D5-FD73B78146E4}">
      <dsp:nvSpPr>
        <dsp:cNvPr id="0" name=""/>
        <dsp:cNvSpPr/>
      </dsp:nvSpPr>
      <dsp:spPr>
        <a:xfrm>
          <a:off x="1067012" y="2072640"/>
          <a:ext cx="5204423" cy="455992"/>
        </a:xfrm>
        <a:custGeom>
          <a:avLst/>
          <a:gdLst/>
          <a:ahLst/>
          <a:cxnLst/>
          <a:rect l="0" t="0" r="0" b="0"/>
          <a:pathLst>
            <a:path>
              <a:moveTo>
                <a:pt x="5204423" y="0"/>
              </a:moveTo>
              <a:lnTo>
                <a:pt x="5204423" y="245096"/>
              </a:lnTo>
              <a:lnTo>
                <a:pt x="0" y="245096"/>
              </a:lnTo>
              <a:lnTo>
                <a:pt x="0" y="45599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38546" y="2298201"/>
        <a:ext cx="261356" cy="4870"/>
      </dsp:txXfrm>
    </dsp:sp>
    <dsp:sp modelId="{8CF4A0A7-8474-4C39-8E20-5B3B57500A91}">
      <dsp:nvSpPr>
        <dsp:cNvPr id="0" name=""/>
        <dsp:cNvSpPr/>
      </dsp:nvSpPr>
      <dsp:spPr>
        <a:xfrm>
          <a:off x="5213626" y="805069"/>
          <a:ext cx="2115619" cy="12693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667" tIns="108817" rIns="103667" bIns="108817" numCol="1" spcCol="1270" anchor="ctr" anchorCtr="0">
          <a:noAutofit/>
        </a:bodyPr>
        <a:lstStyle/>
        <a:p>
          <a:pPr marL="0" lvl="0" indent="0" algn="ctr" defTabSz="533400">
            <a:lnSpc>
              <a:spcPct val="90000"/>
            </a:lnSpc>
            <a:spcBef>
              <a:spcPct val="0"/>
            </a:spcBef>
            <a:spcAft>
              <a:spcPct val="35000"/>
            </a:spcAft>
            <a:buNone/>
          </a:pPr>
          <a:r>
            <a:rPr lang="en-GB" sz="1200" kern="1200" dirty="0">
              <a:solidFill>
                <a:schemeClr val="tx1"/>
              </a:solidFill>
            </a:rPr>
            <a:t>Profile sandboxes create separate virtual spaces, often referred to as "work profiles" or "secured profiles," within the Android device.</a:t>
          </a:r>
          <a:endParaRPr lang="en-US" sz="1200" kern="1200" dirty="0">
            <a:solidFill>
              <a:schemeClr val="tx1"/>
            </a:solidFill>
          </a:endParaRPr>
        </a:p>
      </dsp:txBody>
      <dsp:txXfrm>
        <a:off x="5213626" y="805069"/>
        <a:ext cx="2115619" cy="1269371"/>
      </dsp:txXfrm>
    </dsp:sp>
    <dsp:sp modelId="{E0F23E95-E457-4CD6-80CF-A45502FF040B}">
      <dsp:nvSpPr>
        <dsp:cNvPr id="0" name=""/>
        <dsp:cNvSpPr/>
      </dsp:nvSpPr>
      <dsp:spPr>
        <a:xfrm>
          <a:off x="2123022" y="3149998"/>
          <a:ext cx="455992" cy="91440"/>
        </a:xfrm>
        <a:custGeom>
          <a:avLst/>
          <a:gdLst/>
          <a:ahLst/>
          <a:cxnLst/>
          <a:rect l="0" t="0" r="0" b="0"/>
          <a:pathLst>
            <a:path>
              <a:moveTo>
                <a:pt x="0" y="45720"/>
              </a:moveTo>
              <a:lnTo>
                <a:pt x="45599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38853" y="3193283"/>
        <a:ext cx="24329" cy="4870"/>
      </dsp:txXfrm>
    </dsp:sp>
    <dsp:sp modelId="{AD7D038F-4CB6-447E-A400-DD3B263151CE}">
      <dsp:nvSpPr>
        <dsp:cNvPr id="0" name=""/>
        <dsp:cNvSpPr/>
      </dsp:nvSpPr>
      <dsp:spPr>
        <a:xfrm>
          <a:off x="9203" y="2561033"/>
          <a:ext cx="2115619" cy="12693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667" tIns="108817" rIns="103667" bIns="108817" numCol="1" spcCol="1270" anchor="ctr" anchorCtr="0">
          <a:noAutofit/>
        </a:bodyPr>
        <a:lstStyle/>
        <a:p>
          <a:pPr marL="0" lvl="0" indent="0" algn="ctr" defTabSz="533400">
            <a:lnSpc>
              <a:spcPct val="90000"/>
            </a:lnSpc>
            <a:spcBef>
              <a:spcPct val="0"/>
            </a:spcBef>
            <a:spcAft>
              <a:spcPct val="35000"/>
            </a:spcAft>
            <a:buNone/>
          </a:pPr>
          <a:r>
            <a:rPr lang="en-GB" sz="1200" kern="1200" dirty="0">
              <a:solidFill>
                <a:schemeClr val="tx1"/>
              </a:solidFill>
            </a:rPr>
            <a:t>Each profile is isolated from the others, with its own set of apps, settings, and data storage, ensuring that activities and information in one profile remain separate from those in others.</a:t>
          </a:r>
          <a:endParaRPr lang="en-US" sz="1200" kern="1200" dirty="0">
            <a:solidFill>
              <a:schemeClr val="tx1"/>
            </a:solidFill>
          </a:endParaRPr>
        </a:p>
      </dsp:txBody>
      <dsp:txXfrm>
        <a:off x="9203" y="2561033"/>
        <a:ext cx="2115619" cy="1269371"/>
      </dsp:txXfrm>
    </dsp:sp>
    <dsp:sp modelId="{25CD0C97-6E5A-4A43-BE91-C30E43927F7D}">
      <dsp:nvSpPr>
        <dsp:cNvPr id="0" name=""/>
        <dsp:cNvSpPr/>
      </dsp:nvSpPr>
      <dsp:spPr>
        <a:xfrm>
          <a:off x="4725234" y="3149998"/>
          <a:ext cx="455992" cy="91440"/>
        </a:xfrm>
        <a:custGeom>
          <a:avLst/>
          <a:gdLst/>
          <a:ahLst/>
          <a:cxnLst/>
          <a:rect l="0" t="0" r="0" b="0"/>
          <a:pathLst>
            <a:path>
              <a:moveTo>
                <a:pt x="0" y="45720"/>
              </a:moveTo>
              <a:lnTo>
                <a:pt x="45599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41065" y="3193283"/>
        <a:ext cx="24329" cy="4870"/>
      </dsp:txXfrm>
    </dsp:sp>
    <dsp:sp modelId="{27848FCC-F04E-4EA7-A407-B36F441247B4}">
      <dsp:nvSpPr>
        <dsp:cNvPr id="0" name=""/>
        <dsp:cNvSpPr/>
      </dsp:nvSpPr>
      <dsp:spPr>
        <a:xfrm>
          <a:off x="2611414" y="2561033"/>
          <a:ext cx="2115619" cy="12693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667" tIns="108817" rIns="103667" bIns="108817" numCol="1" spcCol="1270" anchor="ctr" anchorCtr="0">
          <a:noAutofit/>
        </a:bodyPr>
        <a:lstStyle/>
        <a:p>
          <a:pPr marL="0" lvl="0" indent="0" algn="ctr" defTabSz="533400" rtl="0">
            <a:lnSpc>
              <a:spcPct val="90000"/>
            </a:lnSpc>
            <a:spcBef>
              <a:spcPct val="0"/>
            </a:spcBef>
            <a:spcAft>
              <a:spcPct val="35000"/>
            </a:spcAft>
            <a:buNone/>
          </a:pPr>
          <a:r>
            <a:rPr lang="en-GB" sz="1200" kern="1200" dirty="0">
              <a:solidFill>
                <a:schemeClr val="tx1"/>
              </a:solidFill>
            </a:rPr>
            <a:t>Users can switch between profiles seamlessly, allowing them to access different sets of apps and data based on their security requirements</a:t>
          </a:r>
          <a:r>
            <a:rPr lang="en-GB" sz="1200" kern="1200" dirty="0">
              <a:solidFill>
                <a:schemeClr val="tx1"/>
              </a:solidFill>
              <a:latin typeface="Calibri Light"/>
            </a:rPr>
            <a:t> </a:t>
          </a:r>
          <a:endParaRPr lang="en-US" sz="1200" kern="1200" dirty="0">
            <a:solidFill>
              <a:schemeClr val="tx1"/>
            </a:solidFill>
            <a:latin typeface="Calibri Light"/>
          </a:endParaRPr>
        </a:p>
      </dsp:txBody>
      <dsp:txXfrm>
        <a:off x="2611414" y="2561033"/>
        <a:ext cx="2115619" cy="1269371"/>
      </dsp:txXfrm>
    </dsp:sp>
    <dsp:sp modelId="{87FB1A61-4654-4BAA-AB09-C8081B18AD32}">
      <dsp:nvSpPr>
        <dsp:cNvPr id="0" name=""/>
        <dsp:cNvSpPr/>
      </dsp:nvSpPr>
      <dsp:spPr>
        <a:xfrm>
          <a:off x="5213626" y="2561033"/>
          <a:ext cx="2115619" cy="12693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667" tIns="108817" rIns="103667" bIns="108817" numCol="1" spcCol="1270" anchor="ctr" anchorCtr="0">
          <a:noAutofit/>
        </a:bodyPr>
        <a:lstStyle/>
        <a:p>
          <a:pPr marL="0" lvl="0" indent="0" algn="ctr" defTabSz="533400">
            <a:lnSpc>
              <a:spcPct val="90000"/>
            </a:lnSpc>
            <a:spcBef>
              <a:spcPct val="0"/>
            </a:spcBef>
            <a:spcAft>
              <a:spcPct val="35000"/>
            </a:spcAft>
            <a:buNone/>
          </a:pPr>
          <a:r>
            <a:rPr lang="en-GB" sz="1200" kern="1200" dirty="0">
              <a:solidFill>
                <a:schemeClr val="tx1"/>
              </a:solidFill>
            </a:rPr>
            <a:t>The isolation provided by profile sandboxes helps protect sensitive information and mitigates the risk of unauthorized access </a:t>
          </a:r>
          <a:r>
            <a:rPr lang="en-GB" sz="1200" kern="1200" dirty="0">
              <a:latin typeface="Calibri Light"/>
            </a:rPr>
            <a:t>.</a:t>
          </a:r>
          <a:endParaRPr lang="en-GB" sz="1200" kern="1200" dirty="0"/>
        </a:p>
      </dsp:txBody>
      <dsp:txXfrm>
        <a:off x="5213626" y="2561033"/>
        <a:ext cx="2115619" cy="12693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2EEF81-D4D7-4C47-AFE7-81828645F376}">
      <dsp:nvSpPr>
        <dsp:cNvPr id="0" name=""/>
        <dsp:cNvSpPr/>
      </dsp:nvSpPr>
      <dsp:spPr>
        <a:xfrm>
          <a:off x="0" y="2899"/>
          <a:ext cx="10515600" cy="13559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371E6A-AD8F-419A-97FD-73FA674A8891}">
      <dsp:nvSpPr>
        <dsp:cNvPr id="0" name=""/>
        <dsp:cNvSpPr/>
      </dsp:nvSpPr>
      <dsp:spPr>
        <a:xfrm>
          <a:off x="410182" y="307993"/>
          <a:ext cx="745785" cy="7457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5800E0-2031-4B08-BE29-115517906AB4}">
      <dsp:nvSpPr>
        <dsp:cNvPr id="0" name=""/>
        <dsp:cNvSpPr/>
      </dsp:nvSpPr>
      <dsp:spPr>
        <a:xfrm>
          <a:off x="1566150" y="2899"/>
          <a:ext cx="4732020" cy="1355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507" tIns="143507" rIns="143507" bIns="143507" numCol="1" spcCol="1270" anchor="ctr" anchorCtr="0">
          <a:noAutofit/>
        </a:bodyPr>
        <a:lstStyle/>
        <a:p>
          <a:pPr marL="0" lvl="0" indent="0" algn="l" defTabSz="1111250">
            <a:lnSpc>
              <a:spcPct val="100000"/>
            </a:lnSpc>
            <a:spcBef>
              <a:spcPct val="0"/>
            </a:spcBef>
            <a:spcAft>
              <a:spcPct val="35000"/>
            </a:spcAft>
            <a:buNone/>
          </a:pPr>
          <a:r>
            <a:rPr lang="en-GB" sz="2500" b="1" i="1" u="sng" kern="1200"/>
            <a:t>Safeguarding Sensitive Activities:</a:t>
          </a:r>
          <a:endParaRPr lang="en-US" sz="2500" kern="1200"/>
        </a:p>
      </dsp:txBody>
      <dsp:txXfrm>
        <a:off x="1566150" y="2899"/>
        <a:ext cx="4732020" cy="1355974"/>
      </dsp:txXfrm>
    </dsp:sp>
    <dsp:sp modelId="{3ECF384B-424D-468C-B046-3D37FBC275AA}">
      <dsp:nvSpPr>
        <dsp:cNvPr id="0" name=""/>
        <dsp:cNvSpPr/>
      </dsp:nvSpPr>
      <dsp:spPr>
        <a:xfrm>
          <a:off x="6298170" y="2899"/>
          <a:ext cx="4215898" cy="1355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507" tIns="143507" rIns="143507" bIns="143507" numCol="1" spcCol="1270" anchor="ctr" anchorCtr="0">
          <a:noAutofit/>
        </a:bodyPr>
        <a:lstStyle/>
        <a:p>
          <a:pPr marL="0" lvl="0" indent="0" algn="l" defTabSz="488950">
            <a:lnSpc>
              <a:spcPct val="100000"/>
            </a:lnSpc>
            <a:spcBef>
              <a:spcPct val="0"/>
            </a:spcBef>
            <a:spcAft>
              <a:spcPct val="35000"/>
            </a:spcAft>
            <a:buNone/>
          </a:pPr>
          <a:r>
            <a:rPr lang="en-GB" sz="1100" b="1" kern="1200"/>
            <a:t>Online Banking:</a:t>
          </a:r>
          <a:r>
            <a:rPr lang="en-GB" sz="1100" kern="1200"/>
            <a:t> In secured profile mode, users can securely access their banking apps or conduct online transactions without the risk of sensitive information being compromised.</a:t>
          </a:r>
          <a:endParaRPr lang="en-US" sz="1100" kern="1200"/>
        </a:p>
      </dsp:txBody>
      <dsp:txXfrm>
        <a:off x="6298170" y="2899"/>
        <a:ext cx="4215898" cy="1355974"/>
      </dsp:txXfrm>
    </dsp:sp>
    <dsp:sp modelId="{336A9828-F72A-44B3-A6CB-110E3C89AC57}">
      <dsp:nvSpPr>
        <dsp:cNvPr id="0" name=""/>
        <dsp:cNvSpPr/>
      </dsp:nvSpPr>
      <dsp:spPr>
        <a:xfrm>
          <a:off x="0" y="1697867"/>
          <a:ext cx="10515600" cy="13559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A13D9D-5AA0-4949-AE6D-268D05DFAF4A}">
      <dsp:nvSpPr>
        <dsp:cNvPr id="0" name=""/>
        <dsp:cNvSpPr/>
      </dsp:nvSpPr>
      <dsp:spPr>
        <a:xfrm>
          <a:off x="410182" y="2002962"/>
          <a:ext cx="745785" cy="7457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95018C-526E-48A1-AE1E-25C13F365F3A}">
      <dsp:nvSpPr>
        <dsp:cNvPr id="0" name=""/>
        <dsp:cNvSpPr/>
      </dsp:nvSpPr>
      <dsp:spPr>
        <a:xfrm>
          <a:off x="1566150" y="1697867"/>
          <a:ext cx="4732020" cy="1355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507" tIns="143507" rIns="143507" bIns="143507" numCol="1" spcCol="1270" anchor="ctr" anchorCtr="0">
          <a:noAutofit/>
        </a:bodyPr>
        <a:lstStyle/>
        <a:p>
          <a:pPr marL="0" lvl="0" indent="0" algn="l" defTabSz="1111250">
            <a:lnSpc>
              <a:spcPct val="100000"/>
            </a:lnSpc>
            <a:spcBef>
              <a:spcPct val="0"/>
            </a:spcBef>
            <a:spcAft>
              <a:spcPct val="35000"/>
            </a:spcAft>
            <a:buNone/>
          </a:pPr>
          <a:r>
            <a:rPr lang="en-GB" sz="2500" b="1" i="1" u="sng" kern="1200"/>
            <a:t>Enhanced Protection Mechanisms:</a:t>
          </a:r>
          <a:endParaRPr lang="en-US" sz="2500" kern="1200"/>
        </a:p>
      </dsp:txBody>
      <dsp:txXfrm>
        <a:off x="1566150" y="1697867"/>
        <a:ext cx="4732020" cy="1355974"/>
      </dsp:txXfrm>
    </dsp:sp>
    <dsp:sp modelId="{6D6C0188-472D-4EB5-9CFA-EEA83962EB31}">
      <dsp:nvSpPr>
        <dsp:cNvPr id="0" name=""/>
        <dsp:cNvSpPr/>
      </dsp:nvSpPr>
      <dsp:spPr>
        <a:xfrm>
          <a:off x="6298170" y="1697867"/>
          <a:ext cx="4215898" cy="1355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507" tIns="143507" rIns="143507" bIns="143507" numCol="1" spcCol="1270" anchor="ctr" anchorCtr="0">
          <a:noAutofit/>
        </a:bodyPr>
        <a:lstStyle/>
        <a:p>
          <a:pPr marL="0" lvl="0" indent="0" algn="l" defTabSz="488950">
            <a:lnSpc>
              <a:spcPct val="100000"/>
            </a:lnSpc>
            <a:spcBef>
              <a:spcPct val="0"/>
            </a:spcBef>
            <a:spcAft>
              <a:spcPct val="35000"/>
            </a:spcAft>
            <a:buNone/>
          </a:pPr>
          <a:r>
            <a:rPr lang="en-GB" sz="1100" b="1" kern="1200"/>
            <a:t>Strong Authentication:</a:t>
          </a:r>
          <a:r>
            <a:rPr lang="en-GB" sz="1100" kern="1200"/>
            <a:t> Secured profile mode often requires additional authentication measures, such as PIN, password, or biometric authentication, to access the profile, adding an extra layer of security.</a:t>
          </a:r>
          <a:endParaRPr lang="en-US" sz="1100" kern="1200"/>
        </a:p>
        <a:p>
          <a:pPr marL="0" lvl="0" indent="0" algn="l" defTabSz="488950">
            <a:lnSpc>
              <a:spcPct val="100000"/>
            </a:lnSpc>
            <a:spcBef>
              <a:spcPct val="0"/>
            </a:spcBef>
            <a:spcAft>
              <a:spcPct val="35000"/>
            </a:spcAft>
            <a:buNone/>
          </a:pPr>
          <a:r>
            <a:rPr lang="en-GB" sz="1100" b="1" kern="1200"/>
            <a:t>Data Encryption:</a:t>
          </a:r>
          <a:r>
            <a:rPr lang="en-GB" sz="1100" kern="1200"/>
            <a:t> Data stored within the secured profile is encrypted, making it unreadable to unauthorized users or malicious apps attempting to access it.</a:t>
          </a:r>
          <a:endParaRPr lang="en-US" sz="1100" kern="1200"/>
        </a:p>
        <a:p>
          <a:pPr marL="0" lvl="0" indent="0" algn="l" defTabSz="488950">
            <a:lnSpc>
              <a:spcPct val="100000"/>
            </a:lnSpc>
            <a:spcBef>
              <a:spcPct val="0"/>
            </a:spcBef>
            <a:spcAft>
              <a:spcPct val="35000"/>
            </a:spcAft>
            <a:buNone/>
          </a:pPr>
          <a:r>
            <a:rPr lang="en-GB" sz="1100" b="1" kern="1200"/>
            <a:t>App Restrictions:</a:t>
          </a:r>
          <a:r>
            <a:rPr lang="en-GB" sz="1100" kern="1200"/>
            <a:t> Users can customize app permissions and restrict access to certain apps or functionalities within the secured profile, preventing potential security vulnerabilities or unauthorized data access.</a:t>
          </a:r>
          <a:endParaRPr lang="en-US" sz="1100" kern="1200"/>
        </a:p>
      </dsp:txBody>
      <dsp:txXfrm>
        <a:off x="6298170" y="1697867"/>
        <a:ext cx="4215898" cy="1355974"/>
      </dsp:txXfrm>
    </dsp:sp>
    <dsp:sp modelId="{54C08EF4-4B72-4163-93F9-92007659E13F}">
      <dsp:nvSpPr>
        <dsp:cNvPr id="0" name=""/>
        <dsp:cNvSpPr/>
      </dsp:nvSpPr>
      <dsp:spPr>
        <a:xfrm>
          <a:off x="0" y="3392835"/>
          <a:ext cx="10515600" cy="13559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7E029E-2DD3-4A40-A8AD-D708C8A98CD8}">
      <dsp:nvSpPr>
        <dsp:cNvPr id="0" name=""/>
        <dsp:cNvSpPr/>
      </dsp:nvSpPr>
      <dsp:spPr>
        <a:xfrm>
          <a:off x="410182" y="3697930"/>
          <a:ext cx="745785" cy="7457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884BBC-993A-4469-A41A-A51885B3380E}">
      <dsp:nvSpPr>
        <dsp:cNvPr id="0" name=""/>
        <dsp:cNvSpPr/>
      </dsp:nvSpPr>
      <dsp:spPr>
        <a:xfrm>
          <a:off x="1566150" y="3392835"/>
          <a:ext cx="4732020" cy="1355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507" tIns="143507" rIns="143507" bIns="143507" numCol="1" spcCol="1270" anchor="ctr" anchorCtr="0">
          <a:noAutofit/>
        </a:bodyPr>
        <a:lstStyle/>
        <a:p>
          <a:pPr marL="0" lvl="0" indent="0" algn="l" defTabSz="1111250">
            <a:lnSpc>
              <a:spcPct val="100000"/>
            </a:lnSpc>
            <a:spcBef>
              <a:spcPct val="0"/>
            </a:spcBef>
            <a:spcAft>
              <a:spcPct val="35000"/>
            </a:spcAft>
            <a:buNone/>
          </a:pPr>
          <a:r>
            <a:rPr lang="en-GB" sz="2500" b="1" i="1" u="sng" kern="1200"/>
            <a:t>Isolation and Segregation:</a:t>
          </a:r>
          <a:endParaRPr lang="en-US" sz="2500" kern="1200"/>
        </a:p>
      </dsp:txBody>
      <dsp:txXfrm>
        <a:off x="1566150" y="3392835"/>
        <a:ext cx="4732020" cy="1355974"/>
      </dsp:txXfrm>
    </dsp:sp>
    <dsp:sp modelId="{C2A00646-666F-4907-BA38-98EC9F4278A5}">
      <dsp:nvSpPr>
        <dsp:cNvPr id="0" name=""/>
        <dsp:cNvSpPr/>
      </dsp:nvSpPr>
      <dsp:spPr>
        <a:xfrm>
          <a:off x="6298170" y="3392835"/>
          <a:ext cx="4215898" cy="1355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507" tIns="143507" rIns="143507" bIns="143507" numCol="1" spcCol="1270" anchor="ctr" anchorCtr="0">
          <a:noAutofit/>
        </a:bodyPr>
        <a:lstStyle/>
        <a:p>
          <a:pPr marL="0" lvl="0" indent="0" algn="l" defTabSz="488950">
            <a:lnSpc>
              <a:spcPct val="100000"/>
            </a:lnSpc>
            <a:spcBef>
              <a:spcPct val="0"/>
            </a:spcBef>
            <a:spcAft>
              <a:spcPct val="35000"/>
            </a:spcAft>
            <a:buNone/>
          </a:pPr>
          <a:r>
            <a:rPr lang="en-GB" sz="1100" kern="1200"/>
            <a:t>The secured profile mode ensures complete isolation from other profiles or apps running on the device, minimizing the risk of data leakage or unauthorized access to sensitive information.</a:t>
          </a:r>
          <a:endParaRPr lang="en-US" sz="1100" kern="1200"/>
        </a:p>
        <a:p>
          <a:pPr marL="0" lvl="0" indent="0" algn="l" defTabSz="488950">
            <a:lnSpc>
              <a:spcPct val="100000"/>
            </a:lnSpc>
            <a:spcBef>
              <a:spcPct val="0"/>
            </a:spcBef>
            <a:spcAft>
              <a:spcPct val="35000"/>
            </a:spcAft>
            <a:buNone/>
          </a:pPr>
          <a:r>
            <a:rPr lang="en-GB" sz="1100" kern="1200"/>
            <a:t>Activities performed within the secured profile remain separate and inaccessible to other profiles, providing a secure and private environment for sensitive operations.</a:t>
          </a:r>
          <a:br>
            <a:rPr lang="en-US" sz="1100" kern="1200"/>
          </a:br>
          <a:endParaRPr lang="en-US" sz="1100" kern="1200"/>
        </a:p>
      </dsp:txBody>
      <dsp:txXfrm>
        <a:off x="6298170" y="3392835"/>
        <a:ext cx="4215898" cy="13559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C2E79-9C25-41E8-BEC0-4B92D800B002}">
      <dsp:nvSpPr>
        <dsp:cNvPr id="0" name=""/>
        <dsp:cNvSpPr/>
      </dsp:nvSpPr>
      <dsp:spPr>
        <a:xfrm>
          <a:off x="0" y="0"/>
          <a:ext cx="8097012" cy="5851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complexity of digital environments and users' vulnerability to hacking and scams.</a:t>
          </a:r>
        </a:p>
      </dsp:txBody>
      <dsp:txXfrm>
        <a:off x="17138" y="17138"/>
        <a:ext cx="7397160" cy="550844"/>
      </dsp:txXfrm>
    </dsp:sp>
    <dsp:sp modelId="{B0E99564-DF2A-443D-9526-057CFBBD9224}">
      <dsp:nvSpPr>
        <dsp:cNvPr id="0" name=""/>
        <dsp:cNvSpPr/>
      </dsp:nvSpPr>
      <dsp:spPr>
        <a:xfrm>
          <a:off x="604647" y="666387"/>
          <a:ext cx="8097012" cy="5851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prevalence of online fraud and cyberattacks, especially in regions like India.</a:t>
          </a:r>
        </a:p>
      </dsp:txBody>
      <dsp:txXfrm>
        <a:off x="621785" y="683525"/>
        <a:ext cx="7077760" cy="550844"/>
      </dsp:txXfrm>
    </dsp:sp>
    <dsp:sp modelId="{622B0A8F-1134-430D-A8A2-216BC9FAC2E6}">
      <dsp:nvSpPr>
        <dsp:cNvPr id="0" name=""/>
        <dsp:cNvSpPr/>
      </dsp:nvSpPr>
      <dsp:spPr>
        <a:xfrm>
          <a:off x="1209293" y="1332775"/>
          <a:ext cx="8097012" cy="5851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proposed solution of profile sandboxes, including the "secured profile" mode for conducting sensitive operations with enhanced protection.</a:t>
          </a:r>
        </a:p>
      </dsp:txBody>
      <dsp:txXfrm>
        <a:off x="1226431" y="1349913"/>
        <a:ext cx="7077760" cy="550844"/>
      </dsp:txXfrm>
    </dsp:sp>
    <dsp:sp modelId="{18AF01CB-AE80-4C85-BA1E-4A7014E7735F}">
      <dsp:nvSpPr>
        <dsp:cNvPr id="0" name=""/>
        <dsp:cNvSpPr/>
      </dsp:nvSpPr>
      <dsp:spPr>
        <a:xfrm>
          <a:off x="1813940" y="1999163"/>
          <a:ext cx="8097012" cy="5851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Methodology focusing on profile isolation, data access restrictions, and granular controls.</a:t>
          </a:r>
        </a:p>
      </dsp:txBody>
      <dsp:txXfrm>
        <a:off x="1831078" y="2016301"/>
        <a:ext cx="7077760" cy="550844"/>
      </dsp:txXfrm>
    </dsp:sp>
    <dsp:sp modelId="{2FCCE3E8-6D98-473D-9121-E0B3678661EB}">
      <dsp:nvSpPr>
        <dsp:cNvPr id="0" name=""/>
        <dsp:cNvSpPr/>
      </dsp:nvSpPr>
      <dsp:spPr>
        <a:xfrm>
          <a:off x="2418587" y="2665551"/>
          <a:ext cx="8097012" cy="5851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Anticipated impact, including enhanced user privacy and security and empowerment of users across different technical backgrounds.</a:t>
          </a:r>
        </a:p>
      </dsp:txBody>
      <dsp:txXfrm>
        <a:off x="2435725" y="2682689"/>
        <a:ext cx="7077760" cy="550844"/>
      </dsp:txXfrm>
    </dsp:sp>
    <dsp:sp modelId="{321F4ACC-2B24-4F9E-973E-645DB6ACFD46}">
      <dsp:nvSpPr>
        <dsp:cNvPr id="0" name=""/>
        <dsp:cNvSpPr/>
      </dsp:nvSpPr>
      <dsp:spPr>
        <a:xfrm>
          <a:off x="7716683" y="427463"/>
          <a:ext cx="380328" cy="38032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7802257" y="427463"/>
        <a:ext cx="209180" cy="286197"/>
      </dsp:txXfrm>
    </dsp:sp>
    <dsp:sp modelId="{95BAACA3-5B77-4C1C-A137-5F43F823CA43}">
      <dsp:nvSpPr>
        <dsp:cNvPr id="0" name=""/>
        <dsp:cNvSpPr/>
      </dsp:nvSpPr>
      <dsp:spPr>
        <a:xfrm>
          <a:off x="8321330" y="1093851"/>
          <a:ext cx="380328" cy="38032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8406904" y="1093851"/>
        <a:ext cx="209180" cy="286197"/>
      </dsp:txXfrm>
    </dsp:sp>
    <dsp:sp modelId="{5CADB2F7-2DC8-4551-A1BD-AF333419A79C}">
      <dsp:nvSpPr>
        <dsp:cNvPr id="0" name=""/>
        <dsp:cNvSpPr/>
      </dsp:nvSpPr>
      <dsp:spPr>
        <a:xfrm>
          <a:off x="8925977" y="1750486"/>
          <a:ext cx="380328" cy="38032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9011551" y="1750486"/>
        <a:ext cx="209180" cy="286197"/>
      </dsp:txXfrm>
    </dsp:sp>
    <dsp:sp modelId="{AA395674-6606-48AD-9027-29CC8BE5C9D9}">
      <dsp:nvSpPr>
        <dsp:cNvPr id="0" name=""/>
        <dsp:cNvSpPr/>
      </dsp:nvSpPr>
      <dsp:spPr>
        <a:xfrm>
          <a:off x="9530624" y="2423375"/>
          <a:ext cx="380328" cy="38032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9616198" y="2423375"/>
        <a:ext cx="209180" cy="2861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45099-5995-4FD0-B272-579F8A21E316}">
      <dsp:nvSpPr>
        <dsp:cNvPr id="0" name=""/>
        <dsp:cNvSpPr/>
      </dsp:nvSpPr>
      <dsp:spPr>
        <a:xfrm>
          <a:off x="0" y="1734"/>
          <a:ext cx="758855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DE7741-4B0C-4A38-B30B-690EE78243F2}">
      <dsp:nvSpPr>
        <dsp:cNvPr id="0" name=""/>
        <dsp:cNvSpPr/>
      </dsp:nvSpPr>
      <dsp:spPr>
        <a:xfrm>
          <a:off x="0" y="1734"/>
          <a:ext cx="7588553" cy="591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1" u="sng" kern="1200"/>
            <a:t>Advanced Personalization:</a:t>
          </a:r>
          <a:endParaRPr lang="en-US" sz="1600" kern="1200"/>
        </a:p>
      </dsp:txBody>
      <dsp:txXfrm>
        <a:off x="0" y="1734"/>
        <a:ext cx="7588553" cy="591597"/>
      </dsp:txXfrm>
    </dsp:sp>
    <dsp:sp modelId="{7C30D25E-02DE-4DC0-B264-C26E1D52A370}">
      <dsp:nvSpPr>
        <dsp:cNvPr id="0" name=""/>
        <dsp:cNvSpPr/>
      </dsp:nvSpPr>
      <dsp:spPr>
        <a:xfrm>
          <a:off x="0" y="593331"/>
          <a:ext cx="758855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3DF48D-9B21-4CC3-853B-B4AE7F86D71B}">
      <dsp:nvSpPr>
        <dsp:cNvPr id="0" name=""/>
        <dsp:cNvSpPr/>
      </dsp:nvSpPr>
      <dsp:spPr>
        <a:xfrm>
          <a:off x="0" y="593331"/>
          <a:ext cx="7588553" cy="591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Enhance adaptation to individual user preferences for personalized assistance.</a:t>
          </a:r>
        </a:p>
      </dsp:txBody>
      <dsp:txXfrm>
        <a:off x="0" y="593331"/>
        <a:ext cx="7588553" cy="591597"/>
      </dsp:txXfrm>
    </dsp:sp>
    <dsp:sp modelId="{966DA9DF-D304-42AE-A2CA-755CC5271016}">
      <dsp:nvSpPr>
        <dsp:cNvPr id="0" name=""/>
        <dsp:cNvSpPr/>
      </dsp:nvSpPr>
      <dsp:spPr>
        <a:xfrm>
          <a:off x="0" y="1184928"/>
          <a:ext cx="758855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657415-34A2-40B8-86A5-18758EF817A6}">
      <dsp:nvSpPr>
        <dsp:cNvPr id="0" name=""/>
        <dsp:cNvSpPr/>
      </dsp:nvSpPr>
      <dsp:spPr>
        <a:xfrm>
          <a:off x="0" y="1184928"/>
          <a:ext cx="7588553" cy="591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1" u="sng" kern="1200"/>
            <a:t>Integration with IoT Devices:</a:t>
          </a:r>
          <a:endParaRPr lang="en-US" sz="1600" kern="1200"/>
        </a:p>
      </dsp:txBody>
      <dsp:txXfrm>
        <a:off x="0" y="1184928"/>
        <a:ext cx="7588553" cy="591597"/>
      </dsp:txXfrm>
    </dsp:sp>
    <dsp:sp modelId="{32577DB4-03F3-418D-82E3-7F58EF82380E}">
      <dsp:nvSpPr>
        <dsp:cNvPr id="0" name=""/>
        <dsp:cNvSpPr/>
      </dsp:nvSpPr>
      <dsp:spPr>
        <a:xfrm>
          <a:off x="0" y="1776526"/>
          <a:ext cx="758855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69EAB8-E55B-485A-9190-2ECA5EED319F}">
      <dsp:nvSpPr>
        <dsp:cNvPr id="0" name=""/>
        <dsp:cNvSpPr/>
      </dsp:nvSpPr>
      <dsp:spPr>
        <a:xfrm>
          <a:off x="0" y="1776526"/>
          <a:ext cx="7588553" cy="591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Extend capabilities to interact with and control smart devices for task automation.</a:t>
          </a:r>
        </a:p>
      </dsp:txBody>
      <dsp:txXfrm>
        <a:off x="0" y="1776526"/>
        <a:ext cx="7588553" cy="591597"/>
      </dsp:txXfrm>
    </dsp:sp>
    <dsp:sp modelId="{49A11A46-2B4B-4AFF-A608-0E18A455AACC}">
      <dsp:nvSpPr>
        <dsp:cNvPr id="0" name=""/>
        <dsp:cNvSpPr/>
      </dsp:nvSpPr>
      <dsp:spPr>
        <a:xfrm>
          <a:off x="0" y="2368123"/>
          <a:ext cx="758855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8A3381-E305-4616-8AF1-6608B414B667}">
      <dsp:nvSpPr>
        <dsp:cNvPr id="0" name=""/>
        <dsp:cNvSpPr/>
      </dsp:nvSpPr>
      <dsp:spPr>
        <a:xfrm>
          <a:off x="0" y="2368123"/>
          <a:ext cx="7588553" cy="591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1" u="sng" kern="1200"/>
            <a:t>Cross-Platform Compatibility:</a:t>
          </a:r>
          <a:endParaRPr lang="en-US" sz="1600" kern="1200"/>
        </a:p>
      </dsp:txBody>
      <dsp:txXfrm>
        <a:off x="0" y="2368123"/>
        <a:ext cx="7588553" cy="591597"/>
      </dsp:txXfrm>
    </dsp:sp>
    <dsp:sp modelId="{FEEC5C49-64B6-480E-AF84-342EAD4379AB}">
      <dsp:nvSpPr>
        <dsp:cNvPr id="0" name=""/>
        <dsp:cNvSpPr/>
      </dsp:nvSpPr>
      <dsp:spPr>
        <a:xfrm>
          <a:off x="0" y="2959720"/>
          <a:ext cx="758855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C4581B-257F-4FFC-8B85-885801C56CE5}">
      <dsp:nvSpPr>
        <dsp:cNvPr id="0" name=""/>
        <dsp:cNvSpPr/>
      </dsp:nvSpPr>
      <dsp:spPr>
        <a:xfrm>
          <a:off x="0" y="2959720"/>
          <a:ext cx="7588553" cy="591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Expand reach to include mobile devices and web browsers for a seamless user experience across platforms.</a:t>
          </a:r>
        </a:p>
      </dsp:txBody>
      <dsp:txXfrm>
        <a:off x="0" y="2959720"/>
        <a:ext cx="7588553" cy="59159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2/27/2024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2/27/2024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42421"/>
            <a:ext cx="12196420" cy="47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a:solidFill>
                  <a:srgbClr val="C00000"/>
                </a:solidFill>
                <a:latin typeface="Casper" panose="02000506000000020004" pitchFamily="2" charset="0"/>
                <a:ea typeface="Karla" pitchFamily="2" charset="0"/>
                <a:cs typeface="Karla" pitchFamily="2" charset="0"/>
              </a:rPr>
              <a:t>LEARN</a:t>
            </a:r>
            <a:r>
              <a:rPr lang="en-US" sz="2000" b="1">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a:solidFill>
                <a:prstClr val="black"/>
              </a:solidFill>
              <a:latin typeface="Casper" panose="02000506000000020004" pitchFamily="2" charset="0"/>
            </a:endParaRPr>
          </a:p>
          <a:p>
            <a:pPr eaLnBrk="1" hangingPunct="1"/>
            <a:endParaRPr lang="en-US" sz="1600" b="1">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a:solidFill>
                  <a:srgbClr val="FF0000"/>
                </a:solidFill>
                <a:latin typeface="Times New Roman" pitchFamily="18" charset="0"/>
                <a:cs typeface="Times New Roman" pitchFamily="18" charset="0"/>
              </a:rPr>
              <a:t>Department of AIT-CSE</a:t>
            </a:r>
            <a:endParaRPr lang="en-US" sz="160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11645" y="374829"/>
            <a:ext cx="847709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 sz="2800" b="1">
                <a:latin typeface="Arial"/>
                <a:cs typeface="Arial"/>
              </a:rPr>
              <a:t>PRIVACY CONCERNS IN THE DIGITAL WORLD</a:t>
            </a:r>
            <a:endParaRPr lang="en-US" sz="2800" b="1"/>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rot="10800000" flipV="1">
            <a:off x="1014589" y="3905123"/>
            <a:ext cx="4448674" cy="2577291"/>
          </a:xfrm>
          <a:prstGeom prst="rect">
            <a:avLst/>
          </a:prstGeom>
          <a:noFill/>
        </p:spPr>
        <p:txBody>
          <a:bodyPr wrap="square" lIns="91440" tIns="45720" rIns="91440" bIns="45720" rtlCol="0" anchor="t">
            <a:spAutoFit/>
          </a:bodyPr>
          <a:lstStyle/>
          <a:p>
            <a:r>
              <a:rPr lang="en-US" sz="2000" b="1" dirty="0"/>
              <a:t>       Submitted by: </a:t>
            </a:r>
            <a:endParaRPr lang="en-US" sz="2000" b="1" dirty="0">
              <a:cs typeface="Calibri"/>
            </a:endParaRPr>
          </a:p>
          <a:p>
            <a:r>
              <a:rPr lang="en-US" sz="2000" b="1" dirty="0">
                <a:ea typeface="+mn-lt"/>
                <a:cs typeface="+mn-lt"/>
              </a:rPr>
              <a:t>       UID                    NAME</a:t>
            </a:r>
          </a:p>
          <a:p>
            <a:r>
              <a:rPr lang="en-US" sz="2000" dirty="0">
                <a:ea typeface="+mn-lt"/>
                <a:cs typeface="+mn-lt"/>
              </a:rPr>
              <a:t>       22BCC70041    Rishi Raj Singh </a:t>
            </a:r>
            <a:endParaRPr lang="en-US" dirty="0">
              <a:ea typeface="+mn-lt"/>
              <a:cs typeface="+mn-lt"/>
            </a:endParaRPr>
          </a:p>
          <a:p>
            <a:r>
              <a:rPr lang="en-US" sz="2000" dirty="0">
                <a:ea typeface="+mn-lt"/>
                <a:cs typeface="+mn-lt"/>
              </a:rPr>
              <a:t>       22BCC70017    Amber</a:t>
            </a:r>
            <a:endParaRPr lang="en-US" dirty="0">
              <a:ea typeface="+mn-lt"/>
              <a:cs typeface="+mn-lt"/>
            </a:endParaRPr>
          </a:p>
          <a:p>
            <a:r>
              <a:rPr lang="en-US" sz="2000" dirty="0">
                <a:ea typeface="+mn-lt"/>
                <a:cs typeface="+mn-lt"/>
              </a:rPr>
              <a:t>       22BCC70033    Ayush</a:t>
            </a:r>
            <a:endParaRPr lang="en-US" dirty="0">
              <a:ea typeface="+mn-lt"/>
              <a:cs typeface="+mn-lt"/>
            </a:endParaRPr>
          </a:p>
          <a:p>
            <a:r>
              <a:rPr lang="en-US" sz="2000" dirty="0">
                <a:ea typeface="+mn-lt"/>
                <a:cs typeface="+mn-lt"/>
              </a:rPr>
              <a:t>       22BDO10031   Aditi Pandey</a:t>
            </a:r>
            <a:endParaRPr lang="en-US" dirty="0">
              <a:cs typeface="Calibri"/>
            </a:endParaRPr>
          </a:p>
          <a:p>
            <a:endParaRPr lang="en-US" sz="2000">
              <a:cs typeface="Calibri"/>
            </a:endParaRPr>
          </a:p>
          <a:p>
            <a:endParaRPr lang="en-US" sz="2000">
              <a:cs typeface="Calibri"/>
            </a:endParaRPr>
          </a:p>
        </p:txBody>
      </p:sp>
      <p:sp>
        <p:nvSpPr>
          <p:cNvPr id="6" name="TextBox 5"/>
          <p:cNvSpPr txBox="1"/>
          <p:nvPr/>
        </p:nvSpPr>
        <p:spPr>
          <a:xfrm>
            <a:off x="7681250" y="4725655"/>
            <a:ext cx="3328215" cy="1015663"/>
          </a:xfrm>
          <a:prstGeom prst="rect">
            <a:avLst/>
          </a:prstGeom>
          <a:noFill/>
        </p:spPr>
        <p:txBody>
          <a:bodyPr wrap="square" lIns="91440" tIns="45720" rIns="91440" bIns="45720" rtlCol="0" anchor="t">
            <a:spAutoFit/>
          </a:bodyPr>
          <a:lstStyle/>
          <a:p>
            <a:r>
              <a:rPr lang="en-US" sz="2000" b="1"/>
              <a:t>Under the Supervision of: </a:t>
            </a:r>
            <a:endParaRPr lang="en-US" sz="2000"/>
          </a:p>
          <a:p>
            <a:r>
              <a:rPr lang="en-US" sz="2000">
                <a:ea typeface="+mn-lt"/>
                <a:cs typeface="+mn-lt"/>
              </a:rPr>
              <a:t>Geetanjali Pandey (E16323)</a:t>
            </a:r>
            <a:endParaRPr lang="en-US"/>
          </a:p>
          <a:p>
            <a:endParaRPr lang="en-US" sz="2000"/>
          </a:p>
        </p:txBody>
      </p:sp>
      <p:sp>
        <p:nvSpPr>
          <p:cNvPr id="45" name="Rectangle 44"/>
          <p:cNvSpPr/>
          <p:nvPr/>
        </p:nvSpPr>
        <p:spPr>
          <a:xfrm>
            <a:off x="2698031" y="1476029"/>
            <a:ext cx="6727068" cy="2626640"/>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endParaRPr lang="en-US" sz="2400" i="1" dirty="0">
              <a:solidFill>
                <a:srgbClr val="000000"/>
              </a:solidFill>
              <a:cs typeface="Calibri"/>
            </a:endParaRPr>
          </a:p>
          <a:p>
            <a:pPr algn="ctr"/>
            <a:r>
              <a:rPr lang="en-IN" b="1" dirty="0">
                <a:solidFill>
                  <a:srgbClr val="000000"/>
                </a:solidFill>
                <a:latin typeface="Times New Roman"/>
                <a:ea typeface="+mn-lt"/>
                <a:cs typeface="Times New Roman"/>
              </a:rPr>
              <a:t>COMPUTER SCIENCE WITH SPECIALIZATION IN</a:t>
            </a:r>
          </a:p>
          <a:p>
            <a:pPr algn="ctr"/>
            <a:r>
              <a:rPr lang="en-IN" b="1" dirty="0">
                <a:solidFill>
                  <a:srgbClr val="000000"/>
                </a:solidFill>
                <a:latin typeface="Times New Roman"/>
                <a:ea typeface="+mn-lt"/>
                <a:cs typeface="Times New Roman"/>
              </a:rPr>
              <a:t>CLOUD COMPUTING AND DEVOPS </a:t>
            </a:r>
            <a:endParaRPr lang="en-US">
              <a:solidFill>
                <a:srgbClr val="000000"/>
              </a:solidFill>
              <a:latin typeface="Times New Roman"/>
              <a:ea typeface="+mn-lt"/>
              <a:cs typeface="Times New Roman"/>
            </a:endParaRPr>
          </a:p>
          <a:p>
            <a:pPr algn="ctr">
              <a:lnSpc>
                <a:spcPct val="150000"/>
              </a:lnSpc>
            </a:pPr>
            <a:endParaRPr lang="en-US" sz="1600" dirty="0">
              <a:cs typeface="Calibri"/>
            </a:endParaRP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t>References</a:t>
            </a:r>
            <a:endParaRPr lang="en-US" b="1" u="sng">
              <a:cs typeface="Calibri Light"/>
            </a:endParaRPr>
          </a:p>
        </p:txBody>
      </p:sp>
      <p:sp>
        <p:nvSpPr>
          <p:cNvPr id="3" name="Content Placeholder 2"/>
          <p:cNvSpPr>
            <a:spLocks noGrp="1"/>
          </p:cNvSpPr>
          <p:nvPr>
            <p:ph idx="1"/>
          </p:nvPr>
        </p:nvSpPr>
        <p:spPr>
          <a:xfrm>
            <a:off x="838200" y="1825625"/>
            <a:ext cx="10515600" cy="3930533"/>
          </a:xfrm>
        </p:spPr>
        <p:txBody>
          <a:bodyPr vert="horz" lIns="91440" tIns="45720" rIns="91440" bIns="45720" rtlCol="0" anchor="t">
            <a:normAutofit/>
          </a:bodyPr>
          <a:lstStyle/>
          <a:p>
            <a:endParaRPr lang="en-US" sz="1600">
              <a:ea typeface="+mn-lt"/>
              <a:cs typeface="+mn-lt"/>
            </a:endParaRPr>
          </a:p>
          <a:p>
            <a:pPr marL="0" indent="0">
              <a:buNone/>
            </a:pPr>
            <a:r>
              <a:rPr lang="en-US" sz="1800" dirty="0">
                <a:ea typeface="+mn-lt"/>
                <a:cs typeface="+mn-lt"/>
              </a:rPr>
              <a:t>1)Y. Wang et al., "A survey on metaverse: Fundamentals security and privacy", </a:t>
            </a:r>
            <a:r>
              <a:rPr lang="en-US" sz="1800" i="1" err="1">
                <a:ea typeface="+mn-lt"/>
                <a:cs typeface="+mn-lt"/>
              </a:rPr>
              <a:t>arXiv</a:t>
            </a:r>
            <a:r>
              <a:rPr lang="en-US" sz="1800" i="1" dirty="0">
                <a:ea typeface="+mn-lt"/>
                <a:cs typeface="+mn-lt"/>
              </a:rPr>
              <a:t> preprint</a:t>
            </a:r>
            <a:r>
              <a:rPr lang="en-US" sz="1800" dirty="0">
                <a:ea typeface="+mn-lt"/>
                <a:cs typeface="+mn-lt"/>
              </a:rPr>
              <a:t>, 2022.</a:t>
            </a:r>
          </a:p>
          <a:p>
            <a:pPr marL="0" indent="0">
              <a:buNone/>
            </a:pPr>
            <a:endParaRPr lang="en-US" sz="1800" dirty="0">
              <a:cs typeface="Calibri"/>
            </a:endParaRPr>
          </a:p>
          <a:p>
            <a:pPr marL="0" indent="0">
              <a:buNone/>
            </a:pPr>
            <a:r>
              <a:rPr lang="en-US" sz="1800" dirty="0">
                <a:cs typeface="Calibri"/>
              </a:rPr>
              <a:t>2)</a:t>
            </a:r>
            <a:r>
              <a:rPr lang="en-US" sz="1800" dirty="0">
                <a:ea typeface="+mn-lt"/>
                <a:cs typeface="+mn-lt"/>
              </a:rPr>
              <a:t>S. Wang, X. Meng, J. Yu, R. Bie, Q. Hu and X. Cheng, "N-in-one: A novel location-based-service", </a:t>
            </a:r>
            <a:r>
              <a:rPr lang="en-US" sz="1800" i="1" dirty="0">
                <a:ea typeface="+mn-lt"/>
                <a:cs typeface="+mn-lt"/>
              </a:rPr>
              <a:t>Vehicular Technology (in press) IEEE Transactions on</a:t>
            </a:r>
            <a:r>
              <a:rPr lang="en-US" sz="1800" dirty="0">
                <a:ea typeface="+mn-lt"/>
                <a:cs typeface="+mn-lt"/>
              </a:rPr>
              <a:t>, 2016.</a:t>
            </a:r>
          </a:p>
          <a:p>
            <a:pPr marL="0" indent="0">
              <a:buNone/>
            </a:pPr>
            <a:endParaRPr lang="en-US" sz="1800" dirty="0">
              <a:cs typeface="Calibri"/>
            </a:endParaRPr>
          </a:p>
          <a:p>
            <a:pPr marL="0" indent="0">
              <a:buNone/>
            </a:pPr>
            <a:r>
              <a:rPr lang="en-US" sz="1800" dirty="0">
                <a:cs typeface="Calibri"/>
              </a:rPr>
              <a:t>3)</a:t>
            </a:r>
            <a:r>
              <a:rPr lang="en-US" sz="1800" dirty="0">
                <a:ea typeface="+mn-lt"/>
                <a:cs typeface="+mn-lt"/>
              </a:rPr>
              <a:t>J. Dionisio, G Burns and R Gilbert, "3D virtual worlds and the metaverse: Current status and future possibilities"</a:t>
            </a:r>
            <a:endParaRPr lang="en-US" sz="1800" dirty="0">
              <a:cs typeface="Calibri"/>
            </a:endParaRPr>
          </a:p>
          <a:p>
            <a:pPr marL="0" indent="0">
              <a:buNone/>
            </a:pPr>
            <a:endParaRPr lang="en-US" sz="1800" dirty="0">
              <a:cs typeface="Calibri"/>
            </a:endParaRPr>
          </a:p>
          <a:p>
            <a:pPr marL="0" indent="0">
              <a:buNone/>
            </a:pPr>
            <a:r>
              <a:rPr lang="en-US" sz="1800" dirty="0">
                <a:cs typeface="Calibri"/>
              </a:rPr>
              <a:t>4)</a:t>
            </a:r>
            <a:r>
              <a:rPr lang="en-US" sz="1800" dirty="0">
                <a:ea typeface="+mn-lt"/>
                <a:cs typeface="+mn-lt"/>
              </a:rPr>
              <a:t>S. H. Yu, P. P. Lindenberg, B. C. Cheng and H. Chen, "SMILE+: An Efficient Privacy Preserving Missed-Connection Service in </a:t>
            </a:r>
            <a:r>
              <a:rPr lang="en-US" sz="1800" err="1">
                <a:ea typeface="+mn-lt"/>
                <a:cs typeface="+mn-lt"/>
              </a:rPr>
              <a:t>IoV</a:t>
            </a:r>
            <a:r>
              <a:rPr lang="en-US" sz="1800" dirty="0">
                <a:ea typeface="+mn-lt"/>
                <a:cs typeface="+mn-lt"/>
              </a:rPr>
              <a:t> Networks" in Future Information Technology - II, </a:t>
            </a:r>
            <a:r>
              <a:rPr lang="en-US" sz="1800" err="1">
                <a:ea typeface="+mn-lt"/>
                <a:cs typeface="+mn-lt"/>
              </a:rPr>
              <a:t>Dordrecht:Springer</a:t>
            </a:r>
            <a:r>
              <a:rPr lang="en-US" sz="1800" dirty="0">
                <a:ea typeface="+mn-lt"/>
                <a:cs typeface="+mn-lt"/>
              </a:rPr>
              <a:t> Netherlands, pp. 163-172, 2015.</a:t>
            </a:r>
            <a:endParaRPr lang="en-US" sz="1800" dirty="0">
              <a:cs typeface="Calibri"/>
            </a:endParaRPr>
          </a:p>
          <a:p>
            <a:pPr marL="0" indent="0">
              <a:buNone/>
            </a:pPr>
            <a:endParaRPr lang="en-US" sz="1800" dirty="0">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i="1" u="sng"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vert="horz" lIns="91440" tIns="45720" rIns="91440" bIns="45720" rtlCol="0" anchor="t">
            <a:normAutofit/>
          </a:bodyPr>
          <a:lstStyle/>
          <a:p>
            <a:r>
              <a:rPr lang="en-US" b="1" i="1" u="sng" dirty="0">
                <a:latin typeface="Cambria"/>
                <a:ea typeface="GungsuhChe"/>
                <a:cs typeface="Times New Roman"/>
              </a:rPr>
              <a:t>Introduction </a:t>
            </a:r>
          </a:p>
          <a:p>
            <a:r>
              <a:rPr lang="en-US" b="1" i="1" u="sng" dirty="0">
                <a:ea typeface="+mn-lt"/>
                <a:cs typeface="+mn-lt"/>
              </a:rPr>
              <a:t>Current Landscape</a:t>
            </a:r>
          </a:p>
          <a:p>
            <a:r>
              <a:rPr lang="en-GB" b="1" i="1" u="sng" dirty="0">
                <a:ea typeface="+mn-lt"/>
                <a:cs typeface="+mn-lt"/>
              </a:rPr>
              <a:t>Proposed Solution</a:t>
            </a:r>
          </a:p>
          <a:p>
            <a:r>
              <a:rPr lang="en-GB" b="1" i="1" u="sng" dirty="0">
                <a:ea typeface="+mn-lt"/>
                <a:cs typeface="+mn-lt"/>
              </a:rPr>
              <a:t>Proposed Solution</a:t>
            </a:r>
          </a:p>
          <a:p>
            <a:r>
              <a:rPr lang="en-GB" sz="2400" b="1" i="1" u="sng" dirty="0">
                <a:ea typeface="+mn-lt"/>
                <a:cs typeface="+mn-lt"/>
              </a:rPr>
              <a:t>Secured Profile Mode</a:t>
            </a:r>
          </a:p>
          <a:p>
            <a:r>
              <a:rPr lang="en-US" b="1" i="1" u="sng" dirty="0">
                <a:latin typeface="Cambria"/>
                <a:ea typeface="GungsuhChe"/>
                <a:cs typeface="Times New Roman"/>
              </a:rPr>
              <a:t>Methodology used</a:t>
            </a:r>
          </a:p>
          <a:p>
            <a:r>
              <a:rPr lang="en-US" b="1" i="1" u="sng" spc="-10" dirty="0">
                <a:latin typeface="Cambria"/>
                <a:ea typeface="GungsuhChe"/>
                <a:cs typeface="Times New Roman"/>
              </a:rPr>
              <a:t>Conclusion</a:t>
            </a:r>
          </a:p>
          <a:p>
            <a:r>
              <a:rPr lang="en-US" b="1" i="1" u="sng" dirty="0">
                <a:latin typeface="Cambria"/>
                <a:ea typeface="GungsuhChe"/>
                <a:cs typeface="Times New Roman"/>
              </a:rPr>
              <a:t>Future Scope</a:t>
            </a:r>
          </a:p>
          <a:p>
            <a:r>
              <a:rPr lang="en-US" b="1" i="1" u="sng" dirty="0">
                <a:latin typeface="Cambria"/>
                <a:ea typeface="GungsuhChe"/>
                <a:cs typeface="Times New Roman"/>
              </a:rPr>
              <a:t>References</a:t>
            </a:r>
            <a:endParaRPr lang="en-US" b="1" i="1" u="sng">
              <a:latin typeface="Cambria"/>
              <a:ea typeface="GungsuhChe"/>
            </a:endParaRPr>
          </a:p>
          <a:p>
            <a:endParaRPr lang="en-US">
              <a:latin typeface="Cambria"/>
              <a:ea typeface="Cambria"/>
            </a:endParaRPr>
          </a:p>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t>Introduction to Project</a:t>
            </a:r>
            <a:endParaRPr lang="en-US" b="1" i="1" u="sng" dirty="0">
              <a:cs typeface="Calibri Light"/>
            </a:endParaRPr>
          </a:p>
        </p:txBody>
      </p:sp>
      <p:graphicFrame>
        <p:nvGraphicFramePr>
          <p:cNvPr id="10" name="Content Placeholder 2">
            <a:extLst>
              <a:ext uri="{FF2B5EF4-FFF2-40B4-BE49-F238E27FC236}">
                <a16:creationId xmlns:a16="http://schemas.microsoft.com/office/drawing/2014/main" id="{E2332434-4E9D-57D6-7F34-602A86415498}"/>
              </a:ext>
            </a:extLst>
          </p:cNvPr>
          <p:cNvGraphicFramePr>
            <a:graphicFrameLocks noGrp="1"/>
          </p:cNvGraphicFramePr>
          <p:nvPr>
            <p:ph idx="1"/>
            <p:extLst>
              <p:ext uri="{D42A27DB-BD31-4B8C-83A1-F6EECF244321}">
                <p14:modId xmlns:p14="http://schemas.microsoft.com/office/powerpoint/2010/main" val="4069893806"/>
              </p:ext>
            </p:extLst>
          </p:nvPr>
        </p:nvGraphicFramePr>
        <p:xfrm>
          <a:off x="941522" y="1596042"/>
          <a:ext cx="10515600" cy="43642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48072"/>
          </a:xfrm>
        </p:spPr>
        <p:txBody>
          <a:bodyPr>
            <a:normAutofit/>
          </a:bodyPr>
          <a:lstStyle/>
          <a:p>
            <a:r>
              <a:rPr lang="en-US" dirty="0"/>
              <a:t> </a:t>
            </a:r>
            <a:br>
              <a:rPr lang="en-US" dirty="0"/>
            </a:br>
            <a:r>
              <a:rPr lang="en-US" sz="1400" dirty="0"/>
              <a:t>   </a:t>
            </a:r>
            <a:r>
              <a:rPr lang="en-US" sz="2800" b="1" i="1" u="sng" dirty="0">
                <a:ea typeface="+mj-lt"/>
                <a:cs typeface="+mj-lt"/>
              </a:rPr>
              <a:t>Current Landscape:</a:t>
            </a:r>
            <a:endParaRPr lang="en-US" sz="2800" b="1" i="1" u="sng">
              <a:cs typeface="Calibri Light"/>
            </a:endParaRPr>
          </a:p>
          <a:p>
            <a:pPr marL="285750" indent="-285750">
              <a:buFont typeface="Arial"/>
              <a:buChar char="•"/>
            </a:pPr>
            <a:endParaRPr lang="en-US" sz="2800" b="1" dirty="0">
              <a:cs typeface="Calibri Light"/>
            </a:endParaRPr>
          </a:p>
          <a:p>
            <a:endParaRPr lang="en-US" b="1" u="sng" dirty="0">
              <a:cs typeface="Calibri Light"/>
            </a:endParaRPr>
          </a:p>
        </p:txBody>
      </p:sp>
      <p:sp>
        <p:nvSpPr>
          <p:cNvPr id="4" name="Slide Number Placeholder 3"/>
          <p:cNvSpPr>
            <a:spLocks noGrp="1"/>
          </p:cNvSpPr>
          <p:nvPr>
            <p:ph type="sldNum" sz="quarter" idx="12"/>
          </p:nvPr>
        </p:nvSpPr>
        <p:spPr/>
        <p:txBody>
          <a:bodyPr/>
          <a:lstStyle/>
          <a:p>
            <a:fld id="{BDCDBBEF-AA6C-4BA6-85B2-A17D7F280E38}" type="slidenum">
              <a:rPr lang="en-US" dirty="0" smtClean="0"/>
              <a:pPr/>
              <a:t>4</a:t>
            </a:fld>
            <a:endParaRPr lang="en-US" dirty="0"/>
          </a:p>
        </p:txBody>
      </p:sp>
      <p:sp>
        <p:nvSpPr>
          <p:cNvPr id="186" name="Content Placeholder 185">
            <a:extLst>
              <a:ext uri="{FF2B5EF4-FFF2-40B4-BE49-F238E27FC236}">
                <a16:creationId xmlns:a16="http://schemas.microsoft.com/office/drawing/2014/main" id="{CEFBD629-7651-FD1E-724E-0415D9A30E84}"/>
              </a:ext>
            </a:extLst>
          </p:cNvPr>
          <p:cNvSpPr>
            <a:spLocks noGrp="1"/>
          </p:cNvSpPr>
          <p:nvPr>
            <p:ph idx="1"/>
          </p:nvPr>
        </p:nvSpPr>
        <p:spPr>
          <a:xfrm>
            <a:off x="838200" y="1825625"/>
            <a:ext cx="5975766" cy="4268729"/>
          </a:xfrm>
        </p:spPr>
        <p:txBody>
          <a:bodyPr vert="horz" lIns="91440" tIns="45720" rIns="91440" bIns="45720" rtlCol="0" anchor="t">
            <a:noAutofit/>
          </a:bodyPr>
          <a:lstStyle/>
          <a:p>
            <a:pPr marL="0" indent="0">
              <a:buNone/>
            </a:pPr>
            <a:r>
              <a:rPr lang="en-GB" sz="1600" b="1" dirty="0">
                <a:ea typeface="+mn-lt"/>
                <a:cs typeface="+mn-lt"/>
              </a:rPr>
              <a:t> </a:t>
            </a:r>
            <a:r>
              <a:rPr lang="en-GB" sz="2400" b="1" i="1" u="sng" dirty="0">
                <a:ea typeface="+mn-lt"/>
                <a:cs typeface="+mn-lt"/>
              </a:rPr>
              <a:t>Statistics on Online Fraud and Cyberattacks:</a:t>
            </a:r>
            <a:endParaRPr lang="en-GB" sz="2400" b="1" i="1" u="sng" dirty="0">
              <a:cs typeface="Calibri"/>
            </a:endParaRPr>
          </a:p>
          <a:p>
            <a:pPr lvl="1"/>
            <a:r>
              <a:rPr lang="en-GB" sz="1800" dirty="0">
                <a:ea typeface="+mn-lt"/>
                <a:cs typeface="+mn-lt"/>
              </a:rPr>
              <a:t>Statistics show a significant increase in online fraud and cyberattacks globally, with millions of incidents reported annually.</a:t>
            </a:r>
            <a:endParaRPr lang="en-GB" sz="1800">
              <a:cs typeface="Calibri"/>
            </a:endParaRPr>
          </a:p>
          <a:p>
            <a:pPr marL="0" indent="0">
              <a:buNone/>
            </a:pPr>
            <a:r>
              <a:rPr lang="en-GB" sz="2400" b="1" i="1" u="sng" dirty="0">
                <a:ea typeface="+mn-lt"/>
                <a:cs typeface="+mn-lt"/>
              </a:rPr>
              <a:t>Types of Cyber Threats:</a:t>
            </a:r>
            <a:endParaRPr lang="en-GB" sz="2400" b="1" i="1" u="sng" dirty="0">
              <a:cs typeface="Calibri"/>
            </a:endParaRPr>
          </a:p>
          <a:p>
            <a:pPr lvl="1"/>
            <a:r>
              <a:rPr lang="en-GB" sz="1800" b="1" dirty="0">
                <a:ea typeface="+mn-lt"/>
                <a:cs typeface="+mn-lt"/>
              </a:rPr>
              <a:t>Hacking</a:t>
            </a:r>
            <a:endParaRPr lang="en-GB" sz="1800">
              <a:ea typeface="+mn-lt"/>
              <a:cs typeface="+mn-lt"/>
            </a:endParaRPr>
          </a:p>
          <a:p>
            <a:pPr lvl="1"/>
            <a:r>
              <a:rPr lang="en-GB" sz="1800" b="1" dirty="0">
                <a:ea typeface="+mn-lt"/>
                <a:cs typeface="+mn-lt"/>
              </a:rPr>
              <a:t>Malware</a:t>
            </a:r>
            <a:endParaRPr lang="en-GB" sz="1800">
              <a:ea typeface="+mn-lt"/>
              <a:cs typeface="+mn-lt"/>
            </a:endParaRPr>
          </a:p>
          <a:p>
            <a:pPr lvl="1"/>
            <a:r>
              <a:rPr lang="en-GB" sz="1800" b="1" dirty="0">
                <a:ea typeface="+mn-lt"/>
                <a:cs typeface="+mn-lt"/>
              </a:rPr>
              <a:t>Phishing</a:t>
            </a:r>
            <a:endParaRPr lang="en-GB" sz="1800">
              <a:ea typeface="+mn-lt"/>
              <a:cs typeface="+mn-lt"/>
            </a:endParaRPr>
          </a:p>
          <a:p>
            <a:pPr lvl="1"/>
            <a:r>
              <a:rPr lang="en-GB" sz="1800" b="1" dirty="0">
                <a:ea typeface="+mn-lt"/>
                <a:cs typeface="+mn-lt"/>
              </a:rPr>
              <a:t>Social Engineering</a:t>
            </a:r>
            <a:endParaRPr lang="en-GB" sz="1800">
              <a:ea typeface="+mn-lt"/>
              <a:cs typeface="+mn-lt"/>
            </a:endParaRPr>
          </a:p>
          <a:p>
            <a:pPr lvl="1"/>
            <a:r>
              <a:rPr lang="en-GB" sz="1800" b="1" dirty="0">
                <a:ea typeface="+mn-lt"/>
                <a:cs typeface="+mn-lt"/>
              </a:rPr>
              <a:t>Denial of Service (DoS) Attacks</a:t>
            </a:r>
            <a:endParaRPr lang="en-GB" sz="1800">
              <a:cs typeface="Calibri"/>
            </a:endParaRPr>
          </a:p>
        </p:txBody>
      </p:sp>
      <p:pic>
        <p:nvPicPr>
          <p:cNvPr id="187" name="Picture 186" descr="The 8 Most Common Cybersecurity Attacks to Be Aware of - Edafio">
            <a:extLst>
              <a:ext uri="{FF2B5EF4-FFF2-40B4-BE49-F238E27FC236}">
                <a16:creationId xmlns:a16="http://schemas.microsoft.com/office/drawing/2014/main" id="{59DC6AF6-B011-3EF4-D0EC-DF7972F1D8A7}"/>
              </a:ext>
            </a:extLst>
          </p:cNvPr>
          <p:cNvPicPr>
            <a:picLocks noChangeAspect="1"/>
          </p:cNvPicPr>
          <p:nvPr/>
        </p:nvPicPr>
        <p:blipFill>
          <a:blip r:embed="rId2"/>
          <a:stretch>
            <a:fillRect/>
          </a:stretch>
        </p:blipFill>
        <p:spPr>
          <a:xfrm>
            <a:off x="6897963" y="1571055"/>
            <a:ext cx="4676055" cy="4531742"/>
          </a:xfrm>
          <a:prstGeom prst="rect">
            <a:avLst/>
          </a:prstGeom>
        </p:spPr>
      </p:pic>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8991F-FC2E-EC99-56FA-E9212C1CBD8D}"/>
              </a:ext>
            </a:extLst>
          </p:cNvPr>
          <p:cNvSpPr>
            <a:spLocks noGrp="1"/>
          </p:cNvSpPr>
          <p:nvPr>
            <p:ph type="title"/>
          </p:nvPr>
        </p:nvSpPr>
        <p:spPr/>
        <p:txBody>
          <a:bodyPr>
            <a:normAutofit/>
          </a:bodyPr>
          <a:lstStyle/>
          <a:p>
            <a:r>
              <a:rPr lang="en-GB" sz="2800" b="1" i="1" u="sng" dirty="0">
                <a:ea typeface="+mj-lt"/>
                <a:cs typeface="+mj-lt"/>
              </a:rPr>
              <a:t>Proposed Solution:</a:t>
            </a:r>
            <a:endParaRPr lang="en-US" sz="2800" b="1" i="1" u="sng">
              <a:cs typeface="Calibri Light"/>
            </a:endParaRPr>
          </a:p>
        </p:txBody>
      </p:sp>
      <p:graphicFrame>
        <p:nvGraphicFramePr>
          <p:cNvPr id="11" name="Content Placeholder 2">
            <a:extLst>
              <a:ext uri="{FF2B5EF4-FFF2-40B4-BE49-F238E27FC236}">
                <a16:creationId xmlns:a16="http://schemas.microsoft.com/office/drawing/2014/main" id="{65C7CAFA-8C82-8F5A-14C6-32C6D412ED87}"/>
              </a:ext>
            </a:extLst>
          </p:cNvPr>
          <p:cNvGraphicFramePr>
            <a:graphicFrameLocks noGrp="1"/>
          </p:cNvGraphicFramePr>
          <p:nvPr>
            <p:ph idx="1"/>
            <p:extLst>
              <p:ext uri="{D42A27DB-BD31-4B8C-83A1-F6EECF244321}">
                <p14:modId xmlns:p14="http://schemas.microsoft.com/office/powerpoint/2010/main" val="3376425069"/>
              </p:ext>
            </p:extLst>
          </p:nvPr>
        </p:nvGraphicFramePr>
        <p:xfrm>
          <a:off x="476573" y="1967692"/>
          <a:ext cx="7338449" cy="4635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FA0F3B2E-03EB-8EBC-F66D-7770E443B97E}"/>
              </a:ext>
            </a:extLst>
          </p:cNvPr>
          <p:cNvSpPr>
            <a:spLocks noGrp="1"/>
          </p:cNvSpPr>
          <p:nvPr>
            <p:ph type="sldNum" sz="quarter" idx="12"/>
          </p:nvPr>
        </p:nvSpPr>
        <p:spPr/>
        <p:txBody>
          <a:bodyPr/>
          <a:lstStyle/>
          <a:p>
            <a:fld id="{BDCDBBEF-AA6C-4BA6-85B2-A17D7F280E38}" type="slidenum">
              <a:rPr lang="en-US" dirty="0" smtClean="0"/>
              <a:pPr/>
              <a:t>5</a:t>
            </a:fld>
            <a:endParaRPr lang="en-US" dirty="0"/>
          </a:p>
        </p:txBody>
      </p:sp>
      <p:pic>
        <p:nvPicPr>
          <p:cNvPr id="83" name="Picture 82" descr="Cyber Attacks: Tips for Protecting Your Organisation | ECU Online">
            <a:extLst>
              <a:ext uri="{FF2B5EF4-FFF2-40B4-BE49-F238E27FC236}">
                <a16:creationId xmlns:a16="http://schemas.microsoft.com/office/drawing/2014/main" id="{794A70C4-4F3D-9C47-3213-3698D8B773C4}"/>
              </a:ext>
            </a:extLst>
          </p:cNvPr>
          <p:cNvPicPr>
            <a:picLocks noChangeAspect="1"/>
          </p:cNvPicPr>
          <p:nvPr/>
        </p:nvPicPr>
        <p:blipFill>
          <a:blip r:embed="rId7"/>
          <a:stretch>
            <a:fillRect/>
          </a:stretch>
        </p:blipFill>
        <p:spPr>
          <a:xfrm>
            <a:off x="8059949" y="1896209"/>
            <a:ext cx="3519574" cy="4086374"/>
          </a:xfrm>
          <a:prstGeom prst="rect">
            <a:avLst/>
          </a:prstGeom>
        </p:spPr>
      </p:pic>
      <p:pic>
        <p:nvPicPr>
          <p:cNvPr id="506" name="Picture 505" descr="Cyber Attacks: Tips for Protecting Your Organisation | ECU Online">
            <a:extLst>
              <a:ext uri="{FF2B5EF4-FFF2-40B4-BE49-F238E27FC236}">
                <a16:creationId xmlns:a16="http://schemas.microsoft.com/office/drawing/2014/main" id="{7C786B55-4337-F184-111B-08576C274A8A}"/>
              </a:ext>
            </a:extLst>
          </p:cNvPr>
          <p:cNvPicPr>
            <a:picLocks noChangeAspect="1"/>
          </p:cNvPicPr>
          <p:nvPr/>
        </p:nvPicPr>
        <p:blipFill>
          <a:blip r:embed="rId7"/>
          <a:stretch>
            <a:fillRect/>
          </a:stretch>
        </p:blipFill>
        <p:spPr>
          <a:xfrm>
            <a:off x="8202016" y="2038276"/>
            <a:ext cx="3519574" cy="4086374"/>
          </a:xfrm>
          <a:prstGeom prst="rect">
            <a:avLst/>
          </a:prstGeom>
        </p:spPr>
      </p:pic>
    </p:spTree>
    <p:extLst>
      <p:ext uri="{BB962C8B-B14F-4D97-AF65-F5344CB8AC3E}">
        <p14:creationId xmlns:p14="http://schemas.microsoft.com/office/powerpoint/2010/main" val="2063367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9C2F7-47BC-EBF4-F178-0857063BDD4F}"/>
              </a:ext>
            </a:extLst>
          </p:cNvPr>
          <p:cNvSpPr>
            <a:spLocks noGrp="1"/>
          </p:cNvSpPr>
          <p:nvPr>
            <p:ph type="title"/>
          </p:nvPr>
        </p:nvSpPr>
        <p:spPr/>
        <p:txBody>
          <a:bodyPr>
            <a:normAutofit/>
          </a:bodyPr>
          <a:lstStyle/>
          <a:p>
            <a:r>
              <a:rPr lang="en-GB" sz="2400" b="1" i="1" u="sng" dirty="0">
                <a:ea typeface="+mj-lt"/>
                <a:cs typeface="+mj-lt"/>
              </a:rPr>
              <a:t>Secured Profile Mode:</a:t>
            </a:r>
            <a:endParaRPr lang="en-US" sz="2400" b="1" i="1" u="sng">
              <a:ea typeface="+mj-lt"/>
              <a:cs typeface="+mj-lt"/>
            </a:endParaRPr>
          </a:p>
        </p:txBody>
      </p:sp>
      <p:sp>
        <p:nvSpPr>
          <p:cNvPr id="4" name="Slide Number Placeholder 3">
            <a:extLst>
              <a:ext uri="{FF2B5EF4-FFF2-40B4-BE49-F238E27FC236}">
                <a16:creationId xmlns:a16="http://schemas.microsoft.com/office/drawing/2014/main" id="{722DF1F9-4E2F-CC27-FB6B-F14CE94E5058}"/>
              </a:ext>
            </a:extLst>
          </p:cNvPr>
          <p:cNvSpPr>
            <a:spLocks noGrp="1"/>
          </p:cNvSpPr>
          <p:nvPr>
            <p:ph type="sldNum" sz="quarter" idx="12"/>
          </p:nvPr>
        </p:nvSpPr>
        <p:spPr/>
        <p:txBody>
          <a:bodyPr/>
          <a:lstStyle/>
          <a:p>
            <a:fld id="{BDCDBBEF-AA6C-4BA6-85B2-A17D7F280E38}" type="slidenum">
              <a:rPr lang="en-US" smtClean="0"/>
              <a:pPr/>
              <a:t>6</a:t>
            </a:fld>
            <a:endParaRPr lang="en-US"/>
          </a:p>
        </p:txBody>
      </p:sp>
      <p:graphicFrame>
        <p:nvGraphicFramePr>
          <p:cNvPr id="429" name="Content Placeholder 426">
            <a:extLst>
              <a:ext uri="{FF2B5EF4-FFF2-40B4-BE49-F238E27FC236}">
                <a16:creationId xmlns:a16="http://schemas.microsoft.com/office/drawing/2014/main" id="{9CF7ABC6-B122-A66C-52A9-7CEBDB4AD144}"/>
              </a:ext>
            </a:extLst>
          </p:cNvPr>
          <p:cNvGraphicFramePr>
            <a:graphicFrameLocks noGrp="1"/>
          </p:cNvGraphicFramePr>
          <p:nvPr>
            <p:ph idx="1"/>
          </p:nvPr>
        </p:nvGraphicFramePr>
        <p:xfrm>
          <a:off x="838200" y="1606066"/>
          <a:ext cx="10515600" cy="4751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4646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0250"/>
          </a:xfrm>
        </p:spPr>
        <p:txBody>
          <a:bodyPr>
            <a:normAutofit/>
          </a:bodyPr>
          <a:lstStyle/>
          <a:p>
            <a:r>
              <a:rPr lang="en-US" sz="2800" b="1" i="1" u="sng" dirty="0"/>
              <a:t>Methodology used:</a:t>
            </a:r>
            <a:endParaRPr lang="en-US" sz="2800" b="1" i="1" u="sng" dirty="0">
              <a:cs typeface="Calibri Light"/>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
        <p:nvSpPr>
          <p:cNvPr id="57" name="Content Placeholder 56">
            <a:extLst>
              <a:ext uri="{FF2B5EF4-FFF2-40B4-BE49-F238E27FC236}">
                <a16:creationId xmlns:a16="http://schemas.microsoft.com/office/drawing/2014/main" id="{79873293-1934-D2A0-414F-246204AEDC7F}"/>
              </a:ext>
            </a:extLst>
          </p:cNvPr>
          <p:cNvSpPr>
            <a:spLocks noGrp="1"/>
          </p:cNvSpPr>
          <p:nvPr>
            <p:ph idx="1"/>
          </p:nvPr>
        </p:nvSpPr>
        <p:spPr>
          <a:xfrm>
            <a:off x="838200" y="1825625"/>
            <a:ext cx="10084278" cy="4351338"/>
          </a:xfrm>
        </p:spPr>
        <p:txBody>
          <a:bodyPr vert="horz" lIns="91440" tIns="45720" rIns="91440" bIns="45720" rtlCol="0" anchor="t">
            <a:normAutofit/>
          </a:bodyPr>
          <a:lstStyle/>
          <a:p>
            <a:pPr marL="0" indent="0">
              <a:buNone/>
            </a:pPr>
            <a:r>
              <a:rPr lang="en-GB" sz="2400" b="1" i="1" u="sng" dirty="0">
                <a:ea typeface="+mn-lt"/>
                <a:cs typeface="+mn-lt"/>
              </a:rPr>
              <a:t>Profile Isolation:</a:t>
            </a:r>
            <a:endParaRPr lang="en-GB" sz="2400" i="1" u="sng">
              <a:cs typeface="Calibri"/>
            </a:endParaRPr>
          </a:p>
          <a:p>
            <a:pPr marL="0" indent="0">
              <a:buNone/>
            </a:pPr>
            <a:r>
              <a:rPr lang="en-GB" sz="1600" dirty="0">
                <a:ea typeface="+mn-lt"/>
                <a:cs typeface="+mn-lt"/>
              </a:rPr>
              <a:t> Utilize the profile sandbox feature of the Android operating system to create separate virtual spaces for different user profile.</a:t>
            </a:r>
          </a:p>
          <a:p>
            <a:pPr marL="0" indent="0">
              <a:buNone/>
            </a:pPr>
            <a:r>
              <a:rPr lang="en-GB" sz="2400" b="1" i="1" u="sng" dirty="0">
                <a:ea typeface="+mn-lt"/>
                <a:cs typeface="+mn-lt"/>
              </a:rPr>
              <a:t> Data Access Restrictions:</a:t>
            </a:r>
          </a:p>
          <a:p>
            <a:pPr marL="457200" lvl="1" indent="0">
              <a:buNone/>
            </a:pPr>
            <a:r>
              <a:rPr lang="en-GB" sz="1600" dirty="0">
                <a:ea typeface="+mn-lt"/>
                <a:cs typeface="+mn-lt"/>
              </a:rPr>
              <a:t> Customize app permissions, restrict background data usage, and employ encryption techniques to safeguard             sensitive  information stored within profiles.</a:t>
            </a:r>
            <a:endParaRPr lang="en-GB"/>
          </a:p>
          <a:p>
            <a:pPr marL="0" indent="0">
              <a:buNone/>
            </a:pPr>
            <a:r>
              <a:rPr lang="en-GB" sz="1600" b="1" dirty="0">
                <a:ea typeface="+mn-lt"/>
                <a:cs typeface="+mn-lt"/>
              </a:rPr>
              <a:t> </a:t>
            </a:r>
            <a:r>
              <a:rPr lang="en-GB" sz="2400" b="1" i="1" u="sng" dirty="0">
                <a:ea typeface="+mn-lt"/>
                <a:cs typeface="+mn-lt"/>
              </a:rPr>
              <a:t>Evaluation Process:</a:t>
            </a:r>
            <a:endParaRPr lang="en-GB" sz="2400" i="1" u="sng">
              <a:ea typeface="+mn-lt"/>
              <a:cs typeface="+mn-lt"/>
            </a:endParaRPr>
          </a:p>
          <a:p>
            <a:pPr marL="914400" lvl="2" indent="0">
              <a:buNone/>
            </a:pPr>
            <a:r>
              <a:rPr lang="en-GB" sz="1600" b="1" dirty="0">
                <a:ea typeface="+mn-lt"/>
                <a:cs typeface="+mn-lt"/>
              </a:rPr>
              <a:t>1)User Studies:</a:t>
            </a:r>
            <a:r>
              <a:rPr lang="en-GB" sz="1600" dirty="0">
                <a:ea typeface="+mn-lt"/>
                <a:cs typeface="+mn-lt"/>
              </a:rPr>
              <a:t> Engage participants from diverse backgrounds to interact with the profile sandbox feature and assess its usability, effectiveness, and security.</a:t>
            </a:r>
            <a:endParaRPr lang="en-GB" sz="1600">
              <a:cs typeface="Calibri"/>
            </a:endParaRPr>
          </a:p>
          <a:p>
            <a:pPr marL="914400" lvl="2" indent="0">
              <a:buNone/>
            </a:pPr>
            <a:r>
              <a:rPr lang="en-GB" sz="1600" b="1" dirty="0">
                <a:ea typeface="+mn-lt"/>
                <a:cs typeface="+mn-lt"/>
              </a:rPr>
              <a:t>2)Feedback Mechanisms:</a:t>
            </a:r>
            <a:r>
              <a:rPr lang="en-GB" sz="1600" dirty="0">
                <a:ea typeface="+mn-lt"/>
                <a:cs typeface="+mn-lt"/>
              </a:rPr>
              <a:t> Establish channels for users to provide continuous feedback on their experience with </a:t>
            </a:r>
            <a:endParaRPr lang="en-GB" sz="1600" dirty="0">
              <a:cs typeface="Calibri"/>
            </a:endParaRPr>
          </a:p>
        </p:txBody>
      </p:sp>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t>Conclusion</a:t>
            </a:r>
            <a:endParaRPr lang="en-US" b="1" i="1" u="sng">
              <a:cs typeface="Calibri Light"/>
            </a:endParaRPr>
          </a:p>
        </p:txBody>
      </p:sp>
      <p:graphicFrame>
        <p:nvGraphicFramePr>
          <p:cNvPr id="6" name="Content Placeholder 2">
            <a:extLst>
              <a:ext uri="{FF2B5EF4-FFF2-40B4-BE49-F238E27FC236}">
                <a16:creationId xmlns:a16="http://schemas.microsoft.com/office/drawing/2014/main" id="{BA52467B-75F1-E7F2-1144-ADA0C203EC92}"/>
              </a:ext>
            </a:extLst>
          </p:cNvPr>
          <p:cNvGraphicFramePr>
            <a:graphicFrameLocks noGrp="1"/>
          </p:cNvGraphicFramePr>
          <p:nvPr>
            <p:ph idx="1"/>
          </p:nvPr>
        </p:nvGraphicFramePr>
        <p:xfrm>
          <a:off x="838200" y="1825625"/>
          <a:ext cx="10515600" cy="3250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88046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t>Future Scope</a:t>
            </a:r>
            <a:endParaRPr lang="en-US" b="1" i="1" u="sng" dirty="0">
              <a:cs typeface="Calibri Light"/>
            </a:endParaRPr>
          </a:p>
        </p:txBody>
      </p:sp>
      <p:graphicFrame>
        <p:nvGraphicFramePr>
          <p:cNvPr id="7" name="Content Placeholder 2">
            <a:extLst>
              <a:ext uri="{FF2B5EF4-FFF2-40B4-BE49-F238E27FC236}">
                <a16:creationId xmlns:a16="http://schemas.microsoft.com/office/drawing/2014/main" id="{7170B74C-4292-A038-E319-9F89FA4DBE4E}"/>
              </a:ext>
            </a:extLst>
          </p:cNvPr>
          <p:cNvGraphicFramePr>
            <a:graphicFrameLocks noGrp="1"/>
          </p:cNvGraphicFramePr>
          <p:nvPr>
            <p:ph idx="1"/>
          </p:nvPr>
        </p:nvGraphicFramePr>
        <p:xfrm>
          <a:off x="838200" y="1825625"/>
          <a:ext cx="7588553" cy="3553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195242837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Application>Microsoft Office PowerPoint</Application>
  <PresentationFormat>Widescreen</PresentationFormat>
  <Slides>10</Slides>
  <Notes>0</Notes>
  <HiddenSlides>1</HiddenSlide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1_Office Theme</vt:lpstr>
      <vt:lpstr>2_Office Theme</vt:lpstr>
      <vt:lpstr>Contents Slide Master</vt:lpstr>
      <vt:lpstr>PowerPoint Presentation</vt:lpstr>
      <vt:lpstr>Outline</vt:lpstr>
      <vt:lpstr>Introduction to Project</vt:lpstr>
      <vt:lpstr>     Current Landscape:  </vt:lpstr>
      <vt:lpstr>Proposed Solution:</vt:lpstr>
      <vt:lpstr>Secured Profile Mode:</vt:lpstr>
      <vt:lpstr>Methodology used:</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revision>430</cp:revision>
  <dcterms:created xsi:type="dcterms:W3CDTF">2019-01-09T10:33:58Z</dcterms:created>
  <dcterms:modified xsi:type="dcterms:W3CDTF">2024-02-27T20:30:49Z</dcterms:modified>
</cp:coreProperties>
</file>