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D6F2E-91AA-4D0D-88BF-6A73F035D83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39231-E4F6-4B7F-8A29-72AB739EB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63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39231-E4F6-4B7F-8A29-72AB739EB58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97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A043-6BC8-773E-4D26-3A511E323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E548D-58DE-E36E-A75F-8347BB3F6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65665-743E-FCFA-F9C1-DAB3F0D9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C33-128B-4BAF-904E-8B49452437B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E2698-6C69-2FCB-E1D9-122A0937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A4C6-C67A-4688-3AAF-2D715E22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ED70-48D1-47F2-B7D9-095A87207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10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1C83-373C-C9F1-93BD-F35B1DED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8ABDB-1CAF-20F2-6322-D02C92F0A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1A5EB-DAF4-F644-3B0B-8E40D084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C33-128B-4BAF-904E-8B49452437B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9702-33B5-15FB-9783-3FADD6E0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12CD2-9F0C-82EB-3AC8-8B04A07B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ED70-48D1-47F2-B7D9-095A87207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8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2CFD6-128C-01C6-5F68-CF0D99718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AA8C-6FD5-C2E8-16DE-E1CBD18AC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F6E9-060C-B5E7-10E4-24DD32E2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C33-128B-4BAF-904E-8B49452437B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FFDE1-B2BC-A342-9471-8DBD4682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5F5DD-425A-8BE1-1B54-2DBC4B7F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ED70-48D1-47F2-B7D9-095A87207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1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2C01-AE3D-7A7B-CEED-58CFB393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8EF1-B1C6-BDF3-7FA2-7520D766E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A9EE-06CA-3E35-8790-FC950BDB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C33-128B-4BAF-904E-8B49452437B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AF113-16EC-BC0B-0E1F-E622AD4B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14FFD-5DA2-DAC7-7C5C-FC7A7595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ED70-48D1-47F2-B7D9-095A87207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29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6ED5-54A4-E300-2EF7-70214ACE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9925A-0AE1-6D32-9962-93EE7EA3E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D01C9-CB78-0D7E-7C0E-4010E5CD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C33-128B-4BAF-904E-8B49452437B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09591-0ACF-4A72-3576-0CEE7BB1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47BDE-21B1-E29E-EE41-29FECE9F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ED70-48D1-47F2-B7D9-095A87207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42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1EAC-D449-2646-4E3A-FB3156F8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26CB-CEA3-9CD0-5B03-471E4B410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96AA4-8DFB-5B89-2E46-572057109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A959D-5E04-9E3E-05B7-3A110A33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C33-128B-4BAF-904E-8B49452437B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22E9D-C426-E360-ABD0-48148F9B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A1A51-D50C-E2F0-BE9F-93E459B1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ED70-48D1-47F2-B7D9-095A87207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0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F462-A3D9-6053-78A0-39D7016D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35036-5418-33CF-E70D-B42A3D78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E8C5E-9C69-4B55-6313-87C7B4055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D204A-DD6D-05F7-83D3-68041BE6F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F19E8-5CDC-FE75-65C2-9C8B4608A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84F42-049A-C1CB-6334-FA2362D2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C33-128B-4BAF-904E-8B49452437B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8B66D-C166-A4AC-AB23-C2B1CF0F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B7D04-1B03-5983-0995-03A2BE86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ED70-48D1-47F2-B7D9-095A87207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12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3E98-5F30-35E5-F87B-03B26F7F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5798E-D1BF-CE80-66C8-2F47AD27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C33-128B-4BAF-904E-8B49452437B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2C983-C4E5-FF4E-9FAC-178EC2E3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D4FA7-F38C-5116-F97C-D753D332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ED70-48D1-47F2-B7D9-095A87207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7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583EF-E0A1-8785-E294-4D080709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C33-128B-4BAF-904E-8B49452437B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FD12B-926D-F50F-C7A7-78089A6B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E97F-FEB5-BDF6-4B35-77C01E0D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ED70-48D1-47F2-B7D9-095A87207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43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E360-4683-6A08-BBCC-184EF269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F7F83-BD3F-A4C0-DC6E-948AB5679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39F19-CBA3-A21B-E24E-DA6B33A2A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CC611-2571-D42F-57F1-760B9D9E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C33-128B-4BAF-904E-8B49452437B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29DE8-00FA-4442-742C-6A3C2D08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21B16-2D3F-609D-A100-DA35CAF1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ED70-48D1-47F2-B7D9-095A87207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10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F2CC-31B1-9D98-10EF-D01CC142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34EE8-4F7A-9132-404B-DAB711D63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B353B-776F-D74F-4716-93E48AF58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EDE96-D317-1C8A-EF29-0F1624B0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EC33-128B-4BAF-904E-8B49452437B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BE12D-F4B4-66CF-0622-9F932450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47F14-9C21-430A-8697-17D500E1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ED70-48D1-47F2-B7D9-095A87207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15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3A3D7-C602-65FF-90C8-3D3EC87A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75E47-7D48-002B-1115-900C4AB97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8C658-B2EF-A5BD-8C2B-F8AFF4124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67EC33-128B-4BAF-904E-8B49452437B8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ADC60-C0F3-B9A7-EE95-914A5F3CB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E4FF4-C81E-E8AF-5F80-F3F930413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D9ED70-48D1-47F2-B7D9-095A87207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81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17CC-26FC-3632-C49C-FF31BC631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DC20D-E008-9E95-51C4-A944944A7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" name="Picture 22" descr="A close-up of a sign&#10;&#10;Description automatically generated">
            <a:extLst>
              <a:ext uri="{FF2B5EF4-FFF2-40B4-BE49-F238E27FC236}">
                <a16:creationId xmlns:a16="http://schemas.microsoft.com/office/drawing/2014/main" id="{A1B58950-12F5-500A-4D4F-8F608602A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65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CB90-53BE-44EE-213A-66A0A633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hat box&#10;&#10;Description automatically generated">
            <a:extLst>
              <a:ext uri="{FF2B5EF4-FFF2-40B4-BE49-F238E27FC236}">
                <a16:creationId xmlns:a16="http://schemas.microsoft.com/office/drawing/2014/main" id="{1B23F75C-F5EC-5956-BF7F-9933659DD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8827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CB90-53BE-44EE-213A-66A0A633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 descr="A diagram of a system architecture&#10;&#10;Description automatically generated">
            <a:extLst>
              <a:ext uri="{FF2B5EF4-FFF2-40B4-BE49-F238E27FC236}">
                <a16:creationId xmlns:a16="http://schemas.microsoft.com/office/drawing/2014/main" id="{07636851-0916-5644-17F3-12B5652AC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4332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6077-C867-B71E-DB5E-D3975C0E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F39D8ED9-3D60-1140-B9E5-180A45853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6893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D1E9-EE81-1019-D14F-271234FD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F773DDE1-DED9-0BC8-BF9E-A985D2B02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3820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A2D2-8C14-CDC9-FB0D-8C5FE4FC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1860E-A598-EC79-BF21-282040FFA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4527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049D-FB67-44A7-46A9-A0B9391F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person holding a cell phone&#10;&#10;Description automatically generated">
            <a:extLst>
              <a:ext uri="{FF2B5EF4-FFF2-40B4-BE49-F238E27FC236}">
                <a16:creationId xmlns:a16="http://schemas.microsoft.com/office/drawing/2014/main" id="{8716A7DD-6995-CB31-2CE8-02E3BDEA1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3460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4513-1A96-EEEA-13A0-FD37DB39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F57B7-35AE-7927-9CFA-322063DB6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655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F544-2E07-D8DA-E360-CA330271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4555C4D-AC5D-B2DD-4C81-A6B544E3C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5366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0A45-1E05-6EB6-0A9B-3701631A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C0EE768E-A1C4-E3ED-CB3B-A4D7EE21F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427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D4FE-AADD-F6FC-77D0-53C089C5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computer program on a white background&#10;&#10;Description automatically generated">
            <a:extLst>
              <a:ext uri="{FF2B5EF4-FFF2-40B4-BE49-F238E27FC236}">
                <a16:creationId xmlns:a16="http://schemas.microsoft.com/office/drawing/2014/main" id="{13924A6D-BA45-25AD-A3EE-2A726E03E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9772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540A-76E6-D1EA-329B-CCA632CE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computer error message&#10;&#10;Description automatically generated with medium confidence">
            <a:extLst>
              <a:ext uri="{FF2B5EF4-FFF2-40B4-BE49-F238E27FC236}">
                <a16:creationId xmlns:a16="http://schemas.microsoft.com/office/drawing/2014/main" id="{5338CDB1-FD37-9E9E-0B5E-E86EA31D7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3022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72C4-CD61-6333-7BC4-F0D2E8DA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black and white screen with green text&#10;&#10;Description automatically generated">
            <a:extLst>
              <a:ext uri="{FF2B5EF4-FFF2-40B4-BE49-F238E27FC236}">
                <a16:creationId xmlns:a16="http://schemas.microsoft.com/office/drawing/2014/main" id="{4D27DB7E-1CD1-4653-6A6E-688BA1662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146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</Words>
  <Application>Microsoft Office PowerPoint</Application>
  <PresentationFormat>Widescreen</PresentationFormat>
  <Paragraphs>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.</dc:creator>
  <cp:lastModifiedBy>Omkar .</cp:lastModifiedBy>
  <cp:revision>5</cp:revision>
  <dcterms:created xsi:type="dcterms:W3CDTF">2024-04-16T16:08:33Z</dcterms:created>
  <dcterms:modified xsi:type="dcterms:W3CDTF">2024-04-16T16:58:27Z</dcterms:modified>
</cp:coreProperties>
</file>