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8538-644F-469B-886A-202B81CC12FA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E5AA-2C51-4F38-A17F-1900F4CC6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2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8E5AA-2C51-4F38-A17F-1900F4CC6A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6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9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7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9345-E0C3-4CFF-A8C6-FB4803001EAE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3A8F-4574-44C0-8603-9E2498724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Voice Control Robot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Aditi </a:t>
            </a:r>
            <a:r>
              <a:rPr lang="en-IN" dirty="0" err="1" smtClean="0"/>
              <a:t>Pawaskar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30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: AMR Voice</a:t>
            </a:r>
          </a:p>
          <a:p>
            <a:r>
              <a:rPr lang="en-IN" dirty="0" smtClean="0"/>
              <a:t>Bluetooth module configured and paired with phone ( refer the </a:t>
            </a:r>
            <a:r>
              <a:rPr lang="en-IN" dirty="0" err="1" smtClean="0"/>
              <a:t>ppt</a:t>
            </a:r>
            <a:r>
              <a:rPr lang="en-IN" dirty="0" smtClean="0"/>
              <a:t> named Bluetooth Controlled Robot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2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Execute the following: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Upload the </a:t>
            </a:r>
            <a:r>
              <a:rPr lang="en-IN" dirty="0" err="1" smtClean="0"/>
              <a:t>voice_control.ino</a:t>
            </a:r>
            <a:r>
              <a:rPr lang="en-IN" dirty="0" smtClean="0"/>
              <a:t> code on the Arduino </a:t>
            </a:r>
            <a:r>
              <a:rPr lang="en-IN" dirty="0" err="1" smtClean="0"/>
              <a:t>nano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 the AMR Voice App to send the voice commands.</a:t>
            </a:r>
          </a:p>
          <a:p>
            <a:r>
              <a:rPr lang="en-IN" smtClean="0"/>
              <a:t>That’s all!</a:t>
            </a:r>
          </a:p>
        </p:txBody>
      </p:sp>
    </p:spTree>
    <p:extLst>
      <p:ext uri="{BB962C8B-B14F-4D97-AF65-F5344CB8AC3E}">
        <p14:creationId xmlns:p14="http://schemas.microsoft.com/office/powerpoint/2010/main" val="11264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Voice Control Robot</vt:lpstr>
      <vt:lpstr>Pre-requisites</vt:lpstr>
      <vt:lpstr>Execute the following: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 Robot</dc:title>
  <dc:creator>Aditi Pawaskar</dc:creator>
  <cp:lastModifiedBy>Aditi Pawaskar</cp:lastModifiedBy>
  <cp:revision>5</cp:revision>
  <dcterms:created xsi:type="dcterms:W3CDTF">2017-10-01T06:55:18Z</dcterms:created>
  <dcterms:modified xsi:type="dcterms:W3CDTF">2017-10-01T13:16:15Z</dcterms:modified>
</cp:coreProperties>
</file>