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0" r:id="rId9"/>
    <p:sldId id="261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AFF-0045-46F0-8BFC-04C0FD47870B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5E68-5015-4662-BB6A-EDC60762F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6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AFF-0045-46F0-8BFC-04C0FD47870B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5E68-5015-4662-BB6A-EDC60762F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1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AFF-0045-46F0-8BFC-04C0FD47870B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5E68-5015-4662-BB6A-EDC60762F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AFF-0045-46F0-8BFC-04C0FD47870B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5E68-5015-4662-BB6A-EDC60762F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6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AFF-0045-46F0-8BFC-04C0FD47870B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5E68-5015-4662-BB6A-EDC60762F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8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AFF-0045-46F0-8BFC-04C0FD47870B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5E68-5015-4662-BB6A-EDC60762F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57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AFF-0045-46F0-8BFC-04C0FD47870B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5E68-5015-4662-BB6A-EDC60762F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6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AFF-0045-46F0-8BFC-04C0FD47870B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5E68-5015-4662-BB6A-EDC60762F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4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AFF-0045-46F0-8BFC-04C0FD47870B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5E68-5015-4662-BB6A-EDC60762F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3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AFF-0045-46F0-8BFC-04C0FD47870B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5E68-5015-4662-BB6A-EDC60762F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3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AFF-0045-46F0-8BFC-04C0FD47870B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5E68-5015-4662-BB6A-EDC60762F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1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4AFF-0045-46F0-8BFC-04C0FD47870B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5E68-5015-4662-BB6A-EDC60762F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10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BLUETOOTH CONTROLLED ROBOT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Aditi </a:t>
            </a:r>
            <a:r>
              <a:rPr lang="en-IN" dirty="0" err="1" smtClean="0"/>
              <a:t>Pawaskar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25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 smtClean="0"/>
              <a:t>Now you are all set to control your robot with your phone! Enjoy!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6285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will cover…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Configuring the Bluetooth module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Pairing it with your phone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Testing it with the app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10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for phone: Arduino RC</a:t>
            </a:r>
          </a:p>
          <a:p>
            <a:r>
              <a:rPr lang="en-IN" dirty="0" smtClean="0"/>
              <a:t>Arduino ( Here we are working with </a:t>
            </a:r>
            <a:r>
              <a:rPr lang="en-IN" dirty="0" err="1" smtClean="0"/>
              <a:t>nano</a:t>
            </a:r>
            <a:r>
              <a:rPr lang="en-IN" dirty="0" smtClean="0"/>
              <a:t> )</a:t>
            </a:r>
          </a:p>
          <a:p>
            <a:r>
              <a:rPr lang="en-IN" dirty="0" smtClean="0"/>
              <a:t>Bluetooth module HC05 </a:t>
            </a:r>
          </a:p>
          <a:p>
            <a:pPr marL="457200" lvl="1" indent="0">
              <a:buNone/>
            </a:pPr>
            <a:r>
              <a:rPr lang="en-IN" dirty="0" smtClean="0"/>
              <a:t>( Here we are working with the module which has a small button and one red LED on it )</a:t>
            </a:r>
          </a:p>
        </p:txBody>
      </p:sp>
    </p:spTree>
    <p:extLst>
      <p:ext uri="{BB962C8B-B14F-4D97-AF65-F5344CB8AC3E}">
        <p14:creationId xmlns:p14="http://schemas.microsoft.com/office/powerpoint/2010/main" val="123834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</a:t>
            </a:r>
            <a:r>
              <a:rPr lang="en-IN" dirty="0" err="1" smtClean="0"/>
              <a:t>bluetooth</a:t>
            </a:r>
            <a:r>
              <a:rPr lang="en-IN" dirty="0" smtClean="0"/>
              <a:t> module, has a pre-defined name and password. </a:t>
            </a:r>
          </a:p>
          <a:p>
            <a:r>
              <a:rPr lang="en-IN" dirty="0" smtClean="0"/>
              <a:t>This can be altered and personalized in the configuration mode using AT commands.</a:t>
            </a:r>
          </a:p>
          <a:p>
            <a:r>
              <a:rPr lang="en-IN" dirty="0" smtClean="0"/>
              <a:t>HC05 has 4 modes – full </a:t>
            </a:r>
            <a:r>
              <a:rPr lang="en-IN" dirty="0" err="1" smtClean="0"/>
              <a:t>config</a:t>
            </a:r>
            <a:r>
              <a:rPr lang="en-IN" dirty="0" smtClean="0"/>
              <a:t> mode, 2 partial </a:t>
            </a:r>
            <a:r>
              <a:rPr lang="en-IN" dirty="0" err="1" smtClean="0"/>
              <a:t>config</a:t>
            </a:r>
            <a:r>
              <a:rPr lang="en-IN" dirty="0" smtClean="0"/>
              <a:t> modes and enquiry mode.</a:t>
            </a:r>
          </a:p>
          <a:p>
            <a:r>
              <a:rPr lang="en-IN" dirty="0" smtClean="0"/>
              <a:t>We will work in the partial </a:t>
            </a:r>
            <a:r>
              <a:rPr lang="en-IN" dirty="0" err="1" smtClean="0"/>
              <a:t>config</a:t>
            </a:r>
            <a:r>
              <a:rPr lang="en-IN" dirty="0" smtClean="0"/>
              <a:t> mode, where most of the AT commands work well.</a:t>
            </a:r>
          </a:p>
        </p:txBody>
      </p:sp>
    </p:spTree>
    <p:extLst>
      <p:ext uri="{BB962C8B-B14F-4D97-AF65-F5344CB8AC3E}">
        <p14:creationId xmlns:p14="http://schemas.microsoft.com/office/powerpoint/2010/main" val="240583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Make connections 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dirty="0" smtClean="0"/>
              <a:t>Rx </a:t>
            </a:r>
            <a:r>
              <a:rPr lang="en-IN" dirty="0"/>
              <a:t>to pin </a:t>
            </a:r>
            <a:r>
              <a:rPr lang="en-IN" dirty="0" smtClean="0"/>
              <a:t>11 </a:t>
            </a:r>
            <a:r>
              <a:rPr lang="en-IN" dirty="0"/>
              <a:t>of </a:t>
            </a:r>
            <a:r>
              <a:rPr lang="en-IN" dirty="0" err="1" smtClean="0"/>
              <a:t>nano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Tx</a:t>
            </a:r>
            <a:r>
              <a:rPr lang="en-IN" dirty="0" smtClean="0"/>
              <a:t> </a:t>
            </a:r>
            <a:r>
              <a:rPr lang="en-IN" dirty="0"/>
              <a:t>to </a:t>
            </a:r>
            <a:r>
              <a:rPr lang="en-IN"/>
              <a:t>pin </a:t>
            </a:r>
            <a:r>
              <a:rPr lang="en-IN" smtClean="0"/>
              <a:t>10 </a:t>
            </a:r>
            <a:r>
              <a:rPr lang="en-IN" dirty="0"/>
              <a:t>of </a:t>
            </a:r>
            <a:r>
              <a:rPr lang="en-IN" dirty="0" err="1" smtClean="0"/>
              <a:t>nano</a:t>
            </a:r>
            <a:endParaRPr lang="en-IN" dirty="0"/>
          </a:p>
          <a:p>
            <a:pPr marL="400050" lvl="1" indent="0">
              <a:buNone/>
            </a:pPr>
            <a:r>
              <a:rPr lang="en-IN" dirty="0" smtClean="0"/>
              <a:t>	5V </a:t>
            </a:r>
            <a:r>
              <a:rPr lang="en-IN" dirty="0"/>
              <a:t>to 5V of </a:t>
            </a:r>
            <a:r>
              <a:rPr lang="en-IN" dirty="0" err="1" smtClean="0"/>
              <a:t>nano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/>
              <a:t>	</a:t>
            </a:r>
            <a:r>
              <a:rPr lang="en-IN" dirty="0" smtClean="0"/>
              <a:t>GND </a:t>
            </a:r>
            <a:r>
              <a:rPr lang="en-IN" dirty="0"/>
              <a:t>to Ground of </a:t>
            </a:r>
            <a:r>
              <a:rPr lang="en-IN" dirty="0" err="1" smtClean="0"/>
              <a:t>nano</a:t>
            </a:r>
            <a:endParaRPr lang="en-IN" dirty="0"/>
          </a:p>
          <a:p>
            <a:pPr marL="400050" lvl="1" indent="0">
              <a:buNone/>
            </a:pPr>
            <a:r>
              <a:rPr lang="en-IN" dirty="0" smtClean="0"/>
              <a:t>	STATE </a:t>
            </a:r>
            <a:r>
              <a:rPr lang="en-IN" dirty="0"/>
              <a:t>to digital pin 8 ( Optional </a:t>
            </a:r>
            <a:r>
              <a:rPr lang="en-IN" dirty="0" smtClean="0"/>
              <a:t>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dirty="0" err="1" smtClean="0"/>
              <a:t>Rx,Tx</a:t>
            </a:r>
            <a:r>
              <a:rPr lang="en-IN" dirty="0" smtClean="0"/>
              <a:t> pins are the pins used for communication</a:t>
            </a:r>
          </a:p>
          <a:p>
            <a:pPr marL="400050" lvl="1" indent="0">
              <a:buNone/>
            </a:pPr>
            <a:r>
              <a:rPr lang="en-IN" dirty="0"/>
              <a:t>	</a:t>
            </a:r>
            <a:r>
              <a:rPr lang="en-IN" dirty="0" smtClean="0"/>
              <a:t>between the </a:t>
            </a:r>
            <a:r>
              <a:rPr lang="en-IN" dirty="0" err="1" smtClean="0"/>
              <a:t>arduino</a:t>
            </a:r>
            <a:r>
              <a:rPr lang="en-IN" dirty="0" smtClean="0"/>
              <a:t> and Bluetooth module.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dirty="0" smtClean="0"/>
              <a:t>State pin is used to check the status of the module, if it is in </a:t>
            </a:r>
            <a:r>
              <a:rPr lang="en-IN" dirty="0" err="1" smtClean="0"/>
              <a:t>config</a:t>
            </a:r>
            <a:r>
              <a:rPr lang="en-IN" dirty="0" smtClean="0"/>
              <a:t>, enquiry or paired mode. It is a digital output pin.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3599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2.  Upload the code ‘</a:t>
            </a:r>
            <a:r>
              <a:rPr lang="en-IN" dirty="0" err="1" smtClean="0"/>
              <a:t>Bluetooth_config.ino</a:t>
            </a:r>
            <a:r>
              <a:rPr lang="en-IN" dirty="0" smtClean="0"/>
              <a:t>’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which is available in the codes folder.</a:t>
            </a:r>
          </a:p>
          <a:p>
            <a:pPr marL="514350" indent="-514350">
              <a:buAutoNum type="arabicPeriod" startAt="3"/>
            </a:pPr>
            <a:r>
              <a:rPr lang="en-IN" dirty="0" smtClean="0"/>
              <a:t>Remove the 5V pin of the Bluetooth module.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Press and hold the button. Re-insert the 5V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pin and release the button. The red LED will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blink at interval of 2 secs, confirming that the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module is in configuration mode.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51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IN" dirty="0" smtClean="0"/>
              <a:t>Open the serial monitor on the Arduino IDE. And type the following AT commands:</a:t>
            </a:r>
          </a:p>
          <a:p>
            <a:pPr marL="0" indent="0">
              <a:buNone/>
            </a:pPr>
            <a:r>
              <a:rPr lang="en-IN" dirty="0" smtClean="0"/>
              <a:t>      AT?</a:t>
            </a:r>
            <a:r>
              <a:rPr lang="en-IN" dirty="0"/>
              <a:t> </a:t>
            </a:r>
            <a:r>
              <a:rPr lang="en-IN" dirty="0" smtClean="0"/>
              <a:t>( should return OK or ERROR(0) )</a:t>
            </a:r>
          </a:p>
          <a:p>
            <a:pPr marL="0" indent="0">
              <a:buNone/>
            </a:pPr>
            <a:r>
              <a:rPr lang="en-IN" dirty="0" smtClean="0"/>
              <a:t>      AT+NAME=&lt;</a:t>
            </a:r>
            <a:r>
              <a:rPr lang="en-IN" dirty="0" err="1" smtClean="0"/>
              <a:t>your_name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AT+PSWD=&lt;</a:t>
            </a:r>
            <a:r>
              <a:rPr lang="en-IN" dirty="0" err="1" smtClean="0"/>
              <a:t>your_password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     NOTE : There are various other commands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such as AT+ROLE, AT+ORGL that can 	</a:t>
            </a:r>
            <a:r>
              <a:rPr lang="en-IN" dirty="0"/>
              <a:t>	</a:t>
            </a:r>
            <a:r>
              <a:rPr lang="en-IN" dirty="0" smtClean="0"/>
              <a:t>be used according to requirement.</a:t>
            </a:r>
          </a:p>
        </p:txBody>
      </p:sp>
    </p:spTree>
    <p:extLst>
      <p:ext uri="{BB962C8B-B14F-4D97-AF65-F5344CB8AC3E}">
        <p14:creationId xmlns:p14="http://schemas.microsoft.com/office/powerpoint/2010/main" val="224464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Pairing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bluetooth</a:t>
            </a:r>
            <a:r>
              <a:rPr lang="en-IN" dirty="0" smtClean="0"/>
              <a:t> module must be paired with the device you want to use it with.</a:t>
            </a:r>
            <a:endParaRPr lang="en-IN" dirty="0"/>
          </a:p>
          <a:p>
            <a:r>
              <a:rPr lang="en-IN" dirty="0" smtClean="0"/>
              <a:t>Following are the steps to be followed:</a:t>
            </a:r>
            <a:r>
              <a:rPr lang="en-IN" dirty="0"/>
              <a:t>	</a:t>
            </a:r>
            <a:endParaRPr lang="en-IN" dirty="0" smtClean="0"/>
          </a:p>
          <a:p>
            <a:pPr lvl="1"/>
            <a:r>
              <a:rPr lang="en-IN" dirty="0" smtClean="0"/>
              <a:t>Remove the 5V pin of the </a:t>
            </a:r>
            <a:r>
              <a:rPr lang="en-IN" dirty="0" err="1" smtClean="0"/>
              <a:t>bluetooth</a:t>
            </a:r>
            <a:r>
              <a:rPr lang="en-IN" dirty="0" smtClean="0"/>
              <a:t> module and re-insert it.</a:t>
            </a:r>
          </a:p>
          <a:p>
            <a:pPr lvl="1"/>
            <a:r>
              <a:rPr lang="en-IN" dirty="0" smtClean="0"/>
              <a:t>The red LED must blink </a:t>
            </a:r>
            <a:r>
              <a:rPr lang="en-IN" dirty="0" err="1" smtClean="0"/>
              <a:t>fast,indicating</a:t>
            </a:r>
            <a:r>
              <a:rPr lang="en-IN" dirty="0" smtClean="0"/>
              <a:t> that the module is in enquiry mode.</a:t>
            </a:r>
          </a:p>
          <a:p>
            <a:pPr lvl="1"/>
            <a:r>
              <a:rPr lang="en-IN" dirty="0" smtClean="0"/>
              <a:t>Open your phone’s Bluetooth menu and pair your Bluetooth module with it. (For the first time, you will see an address and not the name of your module.)</a:t>
            </a:r>
          </a:p>
        </p:txBody>
      </p:sp>
    </p:spTree>
    <p:extLst>
      <p:ext uri="{BB962C8B-B14F-4D97-AF65-F5344CB8AC3E}">
        <p14:creationId xmlns:p14="http://schemas.microsoft.com/office/powerpoint/2010/main" val="366417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with the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Open the Arduino RC application.</a:t>
            </a:r>
          </a:p>
          <a:p>
            <a:r>
              <a:rPr lang="en-IN" dirty="0" smtClean="0"/>
              <a:t>Click on proceed and select your device.</a:t>
            </a:r>
          </a:p>
          <a:p>
            <a:r>
              <a:rPr lang="en-IN" dirty="0" smtClean="0"/>
              <a:t>Select controller mode.</a:t>
            </a:r>
          </a:p>
          <a:p>
            <a:r>
              <a:rPr lang="en-IN" dirty="0" smtClean="0"/>
              <a:t>From the menu on the top right, select set commands, and set the following commands:</a:t>
            </a:r>
          </a:p>
          <a:p>
            <a:pPr marL="0" indent="0">
              <a:buNone/>
            </a:pPr>
            <a:r>
              <a:rPr lang="en-IN" dirty="0" smtClean="0"/>
              <a:t>    Up arrow – 1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Down arrow – 2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Left arrow – 3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Right arrow - 4</a:t>
            </a:r>
          </a:p>
        </p:txBody>
      </p:sp>
    </p:spTree>
    <p:extLst>
      <p:ext uri="{BB962C8B-B14F-4D97-AF65-F5344CB8AC3E}">
        <p14:creationId xmlns:p14="http://schemas.microsoft.com/office/powerpoint/2010/main" val="402035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354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BLUETOOTH CONTROLLED ROBOT</vt:lpstr>
      <vt:lpstr>What we will cover…</vt:lpstr>
      <vt:lpstr>Pre-requisites</vt:lpstr>
      <vt:lpstr>Configuring</vt:lpstr>
      <vt:lpstr>Steps for configuration</vt:lpstr>
      <vt:lpstr>PowerPoint Presentation</vt:lpstr>
      <vt:lpstr>PowerPoint Presentation</vt:lpstr>
      <vt:lpstr>Pairing</vt:lpstr>
      <vt:lpstr>Testing with the App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CONTROLLED ROBOT</dc:title>
  <dc:creator>Aditi Pawaskar</dc:creator>
  <cp:lastModifiedBy>Aditi Pawaskar</cp:lastModifiedBy>
  <cp:revision>6</cp:revision>
  <dcterms:created xsi:type="dcterms:W3CDTF">2017-09-23T01:48:04Z</dcterms:created>
  <dcterms:modified xsi:type="dcterms:W3CDTF">2017-09-30T05:49:09Z</dcterms:modified>
</cp:coreProperties>
</file>