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5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7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2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3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6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1273-D03A-47DD-860B-62A19A3D5E62}" type="datetimeFigureOut">
              <a:rPr lang="en-IN" smtClean="0"/>
              <a:t>02-10-2017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CDB7-7945-4CDF-AA9B-9136CA3B2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Bluetooth App Using App </a:t>
            </a:r>
            <a:r>
              <a:rPr lang="en-IN" dirty="0" err="1" smtClean="0"/>
              <a:t>Inventer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Aditi </a:t>
            </a:r>
            <a:r>
              <a:rPr lang="en-IN" dirty="0" err="1" smtClean="0"/>
              <a:t>Pawaskar</a:t>
            </a:r>
            <a:endParaRPr lang="en-IN" dirty="0" smtClean="0"/>
          </a:p>
          <a:p>
            <a:r>
              <a:rPr lang="en-IN" dirty="0" err="1" smtClean="0"/>
              <a:t>Lynelle</a:t>
            </a:r>
            <a:r>
              <a:rPr lang="en-IN" dirty="0" smtClean="0"/>
              <a:t> </a:t>
            </a:r>
            <a:r>
              <a:rPr lang="en-IN" dirty="0" err="1" smtClean="0"/>
              <a:t>Fernandes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98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Add the appropriate blocks to result in the following code: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C:\Users\aditi\Downloads\f96deec2-253e-43e6-a4e4-82a48ee654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1638124"/>
            <a:ext cx="9079928" cy="391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iti\Downloads\1324662e-95e3-4b3a-9415-ec75e3f5265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1628800"/>
            <a:ext cx="9079929" cy="39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29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aditi\Downloads\f96deec2-253e-43e6-a4e4-82a48ee654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64096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9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14. Save the program: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817609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58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15. Build an </a:t>
            </a:r>
            <a:r>
              <a:rPr lang="en-IN" dirty="0" err="1" smtClean="0"/>
              <a:t>apk</a:t>
            </a:r>
            <a:r>
              <a:rPr lang="en-IN" dirty="0" smtClean="0"/>
              <a:t>, save it on your PC and transfer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or use the app to scan the QR code.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95600"/>
            <a:ext cx="7631942" cy="247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41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application is created!</a:t>
            </a:r>
          </a:p>
          <a:p>
            <a:r>
              <a:rPr lang="en-IN" dirty="0" smtClean="0"/>
              <a:t>You can add media and other connectivity options that are present.</a:t>
            </a:r>
          </a:p>
          <a:p>
            <a:r>
              <a:rPr lang="en-IN" dirty="0" smtClean="0"/>
              <a:t>For further tutorials , refer:</a:t>
            </a:r>
          </a:p>
          <a:p>
            <a:pPr marL="0" indent="0">
              <a:buNone/>
            </a:pPr>
            <a:r>
              <a:rPr lang="en-IN" dirty="0" smtClean="0"/>
              <a:t>http://appinventor.mit.edu/explore/ai2/tutorials.html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1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To get started with MIT app inventor. Go to the site: </a:t>
            </a:r>
            <a:r>
              <a:rPr lang="en-US" dirty="0" smtClean="0"/>
              <a:t>ai2.appinventer.mit.edu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Create app! as shown below: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573016"/>
            <a:ext cx="14478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05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 </a:t>
            </a:r>
            <a:r>
              <a:rPr lang="en-US" dirty="0"/>
              <a:t>The next step is to login with your </a:t>
            </a:r>
            <a:r>
              <a:rPr lang="en-US" dirty="0" err="1"/>
              <a:t>gmail</a:t>
            </a:r>
            <a:r>
              <a:rPr lang="en-US" dirty="0"/>
              <a:t> </a:t>
            </a:r>
            <a:r>
              <a:rPr lang="en-US" dirty="0" smtClean="0"/>
              <a:t>ID.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After </a:t>
            </a:r>
            <a:r>
              <a:rPr lang="en-US" dirty="0" err="1"/>
              <a:t>loging</a:t>
            </a:r>
            <a:r>
              <a:rPr lang="en-US" dirty="0"/>
              <a:t> in, you will get a project page that looks like: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																						</a:t>
            </a:r>
          </a:p>
          <a:p>
            <a:pPr marL="0" indent="0">
              <a:buNone/>
            </a:pPr>
            <a:r>
              <a:rPr lang="en-IN" dirty="0" smtClean="0"/>
              <a:t>5. </a:t>
            </a:r>
            <a:r>
              <a:rPr lang="en-US" dirty="0"/>
              <a:t>Start new project by clicking on the above mentioned button and start app making!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3240360" cy="148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93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6. </a:t>
            </a:r>
            <a:r>
              <a:rPr lang="en-US" dirty="0"/>
              <a:t>Create a new project with new name.  And select OK.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7. </a:t>
            </a:r>
            <a:r>
              <a:rPr lang="en-US" dirty="0"/>
              <a:t>Click on the name. The next page opens up, which is: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89040"/>
            <a:ext cx="3860636" cy="182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1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70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8. This is Screen 1.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US" dirty="0"/>
              <a:t>Buttons can be selected 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from </a:t>
            </a:r>
            <a:r>
              <a:rPr lang="en-US" dirty="0"/>
              <a:t>the drop-down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lost </a:t>
            </a:r>
            <a:r>
              <a:rPr lang="en-US" dirty="0"/>
              <a:t>on the left under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the </a:t>
            </a:r>
            <a:r>
              <a:rPr lang="en-US" dirty="0"/>
              <a:t>title of layout.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9. </a:t>
            </a:r>
            <a:r>
              <a:rPr lang="en-US" dirty="0"/>
              <a:t>The buttons are put on 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the </a:t>
            </a:r>
            <a:r>
              <a:rPr lang="en-US" dirty="0"/>
              <a:t>screen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renamed </a:t>
            </a:r>
            <a:r>
              <a:rPr lang="en-US" dirty="0"/>
              <a:t>with the list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on </a:t>
            </a:r>
            <a:r>
              <a:rPr lang="en-US" dirty="0"/>
              <a:t>the right of </a:t>
            </a:r>
            <a:r>
              <a:rPr lang="en-US" dirty="0" smtClean="0"/>
              <a:t>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screen</a:t>
            </a:r>
            <a:r>
              <a:rPr lang="en-US" dirty="0"/>
              <a:t>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3600400" cy="410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41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10. </a:t>
            </a:r>
            <a:r>
              <a:rPr lang="en-US" dirty="0"/>
              <a:t>Bluetooth client is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added </a:t>
            </a:r>
            <a:r>
              <a:rPr lang="en-US" dirty="0"/>
              <a:t>onto the app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from </a:t>
            </a:r>
            <a:r>
              <a:rPr lang="en-US" dirty="0"/>
              <a:t>the connectivity 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drop-down list on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left side of the screen,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as shown above. </a:t>
            </a:r>
          </a:p>
          <a:p>
            <a:pPr marL="0" indent="0">
              <a:buNone/>
            </a:pPr>
            <a:r>
              <a:rPr lang="en-US" dirty="0" smtClean="0"/>
              <a:t>        Also add a list picker.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48797"/>
            <a:ext cx="3312368" cy="488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26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11. </a:t>
            </a:r>
            <a:r>
              <a:rPr lang="en-US" dirty="0"/>
              <a:t>The needed presentation can be modified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with </a:t>
            </a:r>
            <a:r>
              <a:rPr lang="en-US" dirty="0"/>
              <a:t>the properties given on the right of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screen.</a:t>
            </a:r>
          </a:p>
          <a:p>
            <a:pPr marL="514350" indent="-514350">
              <a:buAutoNum type="arabicPeriod" startAt="12"/>
            </a:pPr>
            <a:r>
              <a:rPr lang="en-US" dirty="0" smtClean="0"/>
              <a:t> Rename the buttons by changing their name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mentioned in components.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15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interface of the app must look like this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79541"/>
            <a:ext cx="2504848" cy="37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85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13. </a:t>
            </a:r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Block mentioned on the upper-right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leads </a:t>
            </a:r>
            <a:r>
              <a:rPr lang="en-US" dirty="0"/>
              <a:t>you to programming each button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used</a:t>
            </a:r>
            <a:r>
              <a:rPr lang="en-US" dirty="0"/>
              <a:t>. One can perform control statements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logic; it's  basic programming with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help </a:t>
            </a:r>
            <a:r>
              <a:rPr lang="en-US" dirty="0"/>
              <a:t>of blocks.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02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297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Bluetooth App Using App Inventer</vt:lpstr>
      <vt:lpstr>Steps: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the appropriate blocks to result in the following code: </vt:lpstr>
      <vt:lpstr>PowerPoint Presentation</vt:lpstr>
      <vt:lpstr>14. Save the program: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App Using App Inventer</dc:title>
  <dc:creator>Aditi Pawaskar</dc:creator>
  <cp:lastModifiedBy>Aditi Pawaskar</cp:lastModifiedBy>
  <cp:revision>5</cp:revision>
  <dcterms:created xsi:type="dcterms:W3CDTF">2017-10-01T13:19:02Z</dcterms:created>
  <dcterms:modified xsi:type="dcterms:W3CDTF">2017-10-01T20:07:16Z</dcterms:modified>
</cp:coreProperties>
</file>