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4" r:id="rId16"/>
    <p:sldId id="275" r:id="rId17"/>
    <p:sldId id="282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E4C6CB-5BF2-4237-BD39-E7AF2D40580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2"/>
            <p14:sldId id="274"/>
            <p14:sldId id="275"/>
            <p14:sldId id="282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93DB-2810-4E02-B44E-8032D5ABEB29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BA259-9B21-4B56-B223-2D1F78CF5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BA259-9B21-4B56-B223-2D1F78CF57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D9868B9-2AD0-4F49-8A31-A6C68D989C1A}" type="datetimeFigureOut">
              <a:rPr lang="en-IN" smtClean="0"/>
              <a:t>21-09-2017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7C27F06-583B-4467-8B9B-D6BC26EF6B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u="sng" dirty="0" smtClean="0">
                <a:latin typeface="Algerian" pitchFamily="82" charset="0"/>
              </a:rPr>
              <a:t>Motors </a:t>
            </a:r>
            <a:endParaRPr lang="en-IN" sz="8000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5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l293d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34481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u="sng" dirty="0" smtClean="0">
                <a:latin typeface="Algerian" pitchFamily="82" charset="0"/>
              </a:rPr>
              <a:t>Wired Locomotion</a:t>
            </a:r>
            <a:endParaRPr lang="en-IN" sz="5400" u="sng" dirty="0"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DTMF (Dual Tone Multiple Frequency )</a:t>
            </a:r>
          </a:p>
          <a:p>
            <a:pPr lvl="1"/>
            <a:r>
              <a:rPr lang="en-IN" dirty="0" smtClean="0"/>
              <a:t>(robot operated) by using keypad of your mobile phone</a:t>
            </a:r>
          </a:p>
          <a:p>
            <a:r>
              <a:rPr lang="en-IN" dirty="0" smtClean="0"/>
              <a:t>Joystick</a:t>
            </a:r>
          </a:p>
          <a:p>
            <a:pPr lvl="1"/>
            <a:r>
              <a:rPr lang="en-IN" dirty="0"/>
              <a:t>moves in all directions and controls the movement of a </a:t>
            </a:r>
            <a:r>
              <a:rPr lang="en-IN" dirty="0" smtClean="0"/>
              <a:t>pointer</a:t>
            </a:r>
            <a:r>
              <a:rPr lang="en-IN" dirty="0"/>
              <a:t> or some other display symbol</a:t>
            </a: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440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DTMF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844824"/>
            <a:ext cx="6624736" cy="3878245"/>
          </a:xfrm>
        </p:spPr>
        <p:txBody>
          <a:bodyPr>
            <a:normAutofit/>
          </a:bodyPr>
          <a:lstStyle/>
          <a:p>
            <a:r>
              <a:rPr lang="en-IN" dirty="0" smtClean="0"/>
              <a:t>A system </a:t>
            </a:r>
            <a:r>
              <a:rPr lang="en-IN" dirty="0"/>
              <a:t>which consists of two frequencies superimposed</a:t>
            </a:r>
            <a:r>
              <a:rPr lang="en-IN" dirty="0" smtClean="0"/>
              <a:t>.</a:t>
            </a:r>
          </a:p>
          <a:p>
            <a:r>
              <a:rPr lang="en-IN" dirty="0"/>
              <a:t>DTMF decoder detects the DTMF tones and generates the binary sequence corresponding to key pressed in a DTMF</a:t>
            </a:r>
            <a:r>
              <a:rPr lang="en-IN" b="1" dirty="0"/>
              <a:t> </a:t>
            </a:r>
            <a:r>
              <a:rPr lang="en-IN" dirty="0"/>
              <a:t>keypad</a:t>
            </a:r>
            <a:r>
              <a:rPr lang="en-IN" dirty="0" smtClean="0"/>
              <a:t>.</a:t>
            </a:r>
          </a:p>
          <a:p>
            <a:r>
              <a:rPr lang="en-IN" dirty="0"/>
              <a:t>The sounds used for touch </a:t>
            </a:r>
            <a:r>
              <a:rPr lang="en-IN" dirty="0"/>
              <a:t>tone </a:t>
            </a:r>
            <a:r>
              <a:rPr lang="en-IN" dirty="0" err="1"/>
              <a:t>dialing</a:t>
            </a:r>
            <a:r>
              <a:rPr lang="en-IN" dirty="0"/>
              <a:t> are </a:t>
            </a:r>
            <a:r>
              <a:rPr lang="en-IN" dirty="0" smtClean="0"/>
              <a:t>referred </a:t>
            </a:r>
            <a:r>
              <a:rPr lang="en-IN" dirty="0"/>
              <a:t>to as </a:t>
            </a:r>
            <a:r>
              <a:rPr lang="en-IN" dirty="0" smtClean="0"/>
              <a:t>DTMF</a:t>
            </a:r>
            <a:r>
              <a:rPr lang="en-IN" dirty="0"/>
              <a:t> </a:t>
            </a:r>
            <a:r>
              <a:rPr lang="en-IN" dirty="0" smtClean="0"/>
              <a:t>tones</a:t>
            </a:r>
            <a:r>
              <a:rPr lang="en-IN" dirty="0"/>
              <a:t>. Each number (as well as the "#" and "*") is represented by a pair of tones.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703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08720"/>
            <a:ext cx="6696744" cy="5040560"/>
          </a:xfrm>
        </p:spPr>
        <p:txBody>
          <a:bodyPr>
            <a:normAutofit/>
          </a:bodyPr>
          <a:lstStyle/>
          <a:p>
            <a:r>
              <a:rPr lang="en-IN" dirty="0" smtClean="0"/>
              <a:t>DTMF keypad is placed out on a 4 cross 4 matrices, in which each row represents low frequency, each column represents high frequency.</a:t>
            </a:r>
          </a:p>
          <a:p>
            <a:r>
              <a:rPr lang="en-IN" dirty="0"/>
              <a:t>Each key you pressed on </a:t>
            </a:r>
            <a:r>
              <a:rPr lang="en-IN" dirty="0" smtClean="0"/>
              <a:t>your </a:t>
            </a:r>
            <a:r>
              <a:rPr lang="en-IN" dirty="0"/>
              <a:t>phone generates </a:t>
            </a:r>
            <a:r>
              <a:rPr lang="en-IN" dirty="0" smtClean="0"/>
              <a:t>                                        two tones </a:t>
            </a:r>
            <a:r>
              <a:rPr lang="en-IN" dirty="0"/>
              <a:t>of specific </a:t>
            </a:r>
            <a:r>
              <a:rPr lang="en-IN" dirty="0" smtClean="0"/>
              <a:t>                                  frequencies. So </a:t>
            </a:r>
            <a:r>
              <a:rPr lang="en-IN" dirty="0"/>
              <a:t>that </a:t>
            </a:r>
            <a:r>
              <a:rPr lang="en-IN" dirty="0" smtClean="0"/>
              <a:t>                                             a </a:t>
            </a:r>
            <a:r>
              <a:rPr lang="en-IN" dirty="0"/>
              <a:t>voice can't </a:t>
            </a:r>
            <a:r>
              <a:rPr lang="en-IN" dirty="0" smtClean="0"/>
              <a:t>imitate                                            the </a:t>
            </a:r>
            <a:r>
              <a:rPr lang="en-IN" dirty="0"/>
              <a:t>tones</a:t>
            </a:r>
            <a:r>
              <a:rPr lang="en-IN" dirty="0" smtClean="0"/>
              <a:t>.</a:t>
            </a:r>
          </a:p>
          <a:p>
            <a:r>
              <a:rPr lang="en-IN" dirty="0"/>
              <a:t>DTMF tones are able </a:t>
            </a:r>
            <a:r>
              <a:rPr lang="en-IN" dirty="0" smtClean="0"/>
              <a:t>                                           to </a:t>
            </a:r>
            <a:r>
              <a:rPr lang="en-IN" dirty="0"/>
              <a:t>represent one of </a:t>
            </a:r>
            <a:r>
              <a:rPr lang="en-IN" dirty="0" smtClean="0"/>
              <a:t>the                                             16 </a:t>
            </a:r>
            <a:r>
              <a:rPr lang="en-IN" dirty="0"/>
              <a:t>different states or </a:t>
            </a:r>
            <a:r>
              <a:rPr lang="en-IN" dirty="0" smtClean="0"/>
              <a:t>                                    symbols </a:t>
            </a:r>
            <a:r>
              <a:rPr lang="en-IN" dirty="0"/>
              <a:t>on the </a:t>
            </a:r>
            <a:r>
              <a:rPr lang="en-IN" dirty="0" smtClean="0"/>
              <a:t>keypad.</a:t>
            </a:r>
            <a:endParaRPr lang="en-IN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90" y="3068960"/>
            <a:ext cx="3246910" cy="27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1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ircuits4you.com/wp-content/uploads/2016/06/DTMF-Tone-Decoding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8883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5616" y="1128659"/>
            <a:ext cx="3620993" cy="81121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DTMF data output table 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45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.bp.blogspot.com/-ofebU0VYh58/VcC5DMqYMkI/AAAAAAAABuQ/QPBKKauqFwk/s1600/DTMF%2BFritzing%2B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336704" cy="54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7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75656" y="1340768"/>
            <a:ext cx="6192688" cy="4382301"/>
          </a:xfrm>
        </p:spPr>
        <p:txBody>
          <a:bodyPr>
            <a:normAutofit/>
          </a:bodyPr>
          <a:lstStyle/>
          <a:p>
            <a:r>
              <a:rPr lang="en-IN" dirty="0"/>
              <a:t>Once the DTMF module receives a DTMF signal, it will identify the relevant frequencies as described in the table, and produce a binary like output.</a:t>
            </a:r>
          </a:p>
          <a:p>
            <a:r>
              <a:rPr lang="en-IN" dirty="0"/>
              <a:t>You will notice the DTMF module's on board LEDs light up when a tone is detected.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07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Application: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you could use this module to alert when new emails or messages arrive on your phone or computer.</a:t>
            </a:r>
          </a:p>
          <a:p>
            <a:r>
              <a:rPr lang="en-IN" dirty="0"/>
              <a:t>If you have the ability to change the email or message notification sound to a DTMF tone, you should be able to get the module and Arduino to respond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9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Joystick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5024" y="2020067"/>
            <a:ext cx="6965244" cy="3703002"/>
          </a:xfrm>
        </p:spPr>
        <p:txBody>
          <a:bodyPr/>
          <a:lstStyle/>
          <a:p>
            <a:r>
              <a:rPr lang="en-IN" dirty="0"/>
              <a:t>A joystick is an </a:t>
            </a:r>
            <a:r>
              <a:rPr lang="en-IN" dirty="0" smtClean="0"/>
              <a:t>input device</a:t>
            </a:r>
            <a:r>
              <a:rPr lang="en-IN" dirty="0"/>
              <a:t> consisting of a stick that pivots on a base and reports its angle or direction to the device it is </a:t>
            </a:r>
            <a:r>
              <a:rPr lang="en-IN" dirty="0" smtClean="0"/>
              <a:t>controlling.</a:t>
            </a:r>
          </a:p>
          <a:p>
            <a:r>
              <a:rPr lang="en-IN" dirty="0"/>
              <a:t>They take something entirely physical -- the movement of your hand -- and translate it into something entirely mathematical -- a string of ones and zeros.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7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Joysticks: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020066"/>
            <a:ext cx="6872644" cy="385720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Digital joysticks (employing simply left, right, up, down and firing commands)</a:t>
            </a:r>
          </a:p>
          <a:p>
            <a:r>
              <a:rPr lang="en-IN" dirty="0" smtClean="0"/>
              <a:t>Paddle joysticks (consist on one knob used to control the game and one firing button)</a:t>
            </a:r>
          </a:p>
          <a:p>
            <a:r>
              <a:rPr lang="en-IN" dirty="0" smtClean="0"/>
              <a:t>Analog joysticks (combine both concepts presented in digital and paddle)</a:t>
            </a:r>
          </a:p>
          <a:p>
            <a:r>
              <a:rPr lang="en-IN" dirty="0" smtClean="0"/>
              <a:t>PC Analog joysticks (simple </a:t>
            </a:r>
            <a:r>
              <a:rPr lang="en-IN" dirty="0" err="1" smtClean="0"/>
              <a:t>analog</a:t>
            </a:r>
            <a:r>
              <a:rPr lang="en-IN" dirty="0" smtClean="0"/>
              <a:t> styled joystick with multiple buttons that usually connects via USB port)</a:t>
            </a:r>
          </a:p>
          <a:p>
            <a:r>
              <a:rPr lang="en-IN" dirty="0" smtClean="0"/>
              <a:t>Joypads (joysticks without the sticks)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 Motors</a:t>
            </a:r>
          </a:p>
          <a:p>
            <a:pPr lvl="1"/>
            <a:r>
              <a:rPr lang="en-IN" dirty="0"/>
              <a:t>Synchronous</a:t>
            </a:r>
          </a:p>
          <a:p>
            <a:pPr lvl="1"/>
            <a:r>
              <a:rPr lang="en-IN" dirty="0"/>
              <a:t>Asynchronous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DC Motors</a:t>
            </a:r>
          </a:p>
          <a:p>
            <a:pPr lvl="1"/>
            <a:r>
              <a:rPr lang="en-IN" dirty="0" smtClean="0"/>
              <a:t>Brushed dc</a:t>
            </a:r>
          </a:p>
          <a:p>
            <a:pPr lvl="1"/>
            <a:r>
              <a:rPr lang="en-IN" dirty="0" smtClean="0"/>
              <a:t>Brushless dc</a:t>
            </a:r>
          </a:p>
          <a:p>
            <a:pPr lvl="1"/>
            <a:r>
              <a:rPr lang="en-IN" dirty="0" smtClean="0"/>
              <a:t>Stepper motor</a:t>
            </a:r>
          </a:p>
        </p:txBody>
      </p:sp>
    </p:spTree>
    <p:extLst>
      <p:ext uri="{BB962C8B-B14F-4D97-AF65-F5344CB8AC3E}">
        <p14:creationId xmlns:p14="http://schemas.microsoft.com/office/powerpoint/2010/main" val="18608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How this works…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1916832"/>
            <a:ext cx="7200800" cy="4176464"/>
          </a:xfrm>
        </p:spPr>
        <p:txBody>
          <a:bodyPr>
            <a:normAutofit/>
          </a:bodyPr>
          <a:lstStyle/>
          <a:p>
            <a:r>
              <a:rPr lang="en-IN" dirty="0"/>
              <a:t>The Analog Joystick is similar to two potentiometers connected together, one for the vertical movement </a:t>
            </a:r>
            <a:r>
              <a:rPr lang="en-IN" dirty="0" err="1" smtClean="0"/>
              <a:t>i.e</a:t>
            </a:r>
            <a:r>
              <a:rPr lang="en-IN" dirty="0" smtClean="0"/>
              <a:t> up and down (Y-axis</a:t>
            </a:r>
            <a:r>
              <a:rPr lang="en-IN" dirty="0"/>
              <a:t>) and other </a:t>
            </a:r>
            <a:r>
              <a:rPr lang="en-IN" dirty="0" smtClean="0"/>
              <a:t>for the horizontal movement, left and right </a:t>
            </a:r>
            <a:r>
              <a:rPr lang="en-IN" dirty="0"/>
              <a:t>(X-axis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Potentiometers </a:t>
            </a:r>
            <a:r>
              <a:rPr lang="en-IN" dirty="0"/>
              <a:t>are variable </a:t>
            </a:r>
            <a:r>
              <a:rPr lang="en-IN" dirty="0" smtClean="0"/>
              <a:t>                                  resistors </a:t>
            </a:r>
            <a:r>
              <a:rPr lang="en-IN" dirty="0"/>
              <a:t>and, in a way, they </a:t>
            </a:r>
            <a:r>
              <a:rPr lang="en-IN" dirty="0" smtClean="0"/>
              <a:t>                                    act </a:t>
            </a:r>
            <a:r>
              <a:rPr lang="en-IN" dirty="0"/>
              <a:t>as sensors providing us </a:t>
            </a:r>
            <a:r>
              <a:rPr lang="en-IN" dirty="0" smtClean="0"/>
              <a:t>                                    with </a:t>
            </a:r>
            <a:r>
              <a:rPr lang="en-IN" dirty="0"/>
              <a:t>a variable voltage </a:t>
            </a:r>
            <a:r>
              <a:rPr lang="en-IN" dirty="0" smtClean="0"/>
              <a:t>                                          depending </a:t>
            </a:r>
            <a:r>
              <a:rPr lang="en-IN" dirty="0"/>
              <a:t>on the rotation of </a:t>
            </a:r>
            <a:r>
              <a:rPr lang="en-IN" dirty="0" smtClean="0"/>
              <a:t>                                   the </a:t>
            </a:r>
            <a:r>
              <a:rPr lang="en-IN" dirty="0"/>
              <a:t>device around its shaft</a:t>
            </a:r>
            <a:r>
              <a:rPr lang="en-IN" dirty="0" smtClean="0"/>
              <a:t>.</a:t>
            </a:r>
          </a:p>
        </p:txBody>
      </p:sp>
      <p:pic>
        <p:nvPicPr>
          <p:cNvPr id="8" name="Picture 4" descr="https://qph.ec.quoracdn.net/main-qimg-f6b7f1af2590a650b86189592b9127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01008"/>
            <a:ext cx="283753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1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electroschematics.com/wp-content/uploads/2014/07/arduino-joystick-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54" y="1583570"/>
            <a:ext cx="7330154" cy="38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7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043608" y="1340768"/>
            <a:ext cx="6985000" cy="4465836"/>
          </a:xfrm>
        </p:spPr>
        <p:txBody>
          <a:bodyPr/>
          <a:lstStyle/>
          <a:p>
            <a:r>
              <a:rPr lang="en-IN" dirty="0"/>
              <a:t>The Arduino Uno or any other Arduino board that uses Atmega328 as the Microcontroller has ADC resolution of 10 bits. Hence the values on each </a:t>
            </a:r>
            <a:r>
              <a:rPr lang="en-IN" dirty="0" err="1"/>
              <a:t>analog</a:t>
            </a:r>
            <a:r>
              <a:rPr lang="en-IN" dirty="0"/>
              <a:t> channel can vary from 0 to </a:t>
            </a:r>
            <a:r>
              <a:rPr lang="en-IN" dirty="0" smtClean="0"/>
              <a:t>1023.</a:t>
            </a:r>
          </a:p>
          <a:p>
            <a:r>
              <a:rPr lang="en-IN" dirty="0"/>
              <a:t>The home position for the stick is at ( x,y:511,511). If the stick is moved on </a:t>
            </a:r>
            <a:r>
              <a:rPr lang="en-IN" dirty="0" smtClean="0"/>
              <a:t>X </a:t>
            </a:r>
            <a:r>
              <a:rPr lang="en-IN" dirty="0"/>
              <a:t>axis from one end to </a:t>
            </a:r>
            <a:r>
              <a:rPr lang="en-IN" dirty="0" smtClean="0"/>
              <a:t>the                                           </a:t>
            </a:r>
            <a:r>
              <a:rPr lang="en-IN" dirty="0"/>
              <a:t>other, the X values </a:t>
            </a:r>
            <a:r>
              <a:rPr lang="en-IN" dirty="0" smtClean="0"/>
              <a:t>will change </a:t>
            </a:r>
            <a:r>
              <a:rPr lang="en-IN" dirty="0"/>
              <a:t>from 0 </a:t>
            </a:r>
            <a:r>
              <a:rPr lang="en-IN" dirty="0" smtClean="0"/>
              <a:t>to 1023 and                 similar </a:t>
            </a:r>
            <a:r>
              <a:rPr lang="en-IN" dirty="0"/>
              <a:t>thing </a:t>
            </a:r>
            <a:r>
              <a:rPr lang="en-IN" dirty="0" smtClean="0"/>
              <a:t>happens when </a:t>
            </a:r>
            <a:r>
              <a:rPr lang="en-IN" dirty="0"/>
              <a:t>moved </a:t>
            </a:r>
            <a:r>
              <a:rPr lang="en-IN" dirty="0" smtClean="0"/>
              <a:t>along </a:t>
            </a:r>
            <a:r>
              <a:rPr lang="en-IN" dirty="0"/>
              <a:t>the </a:t>
            </a:r>
            <a:r>
              <a:rPr lang="en-IN" dirty="0" smtClean="0"/>
              <a:t>Y </a:t>
            </a:r>
            <a:r>
              <a:rPr lang="en-IN" dirty="0"/>
              <a:t>axis.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22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Joy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6696744" cy="49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fferent mo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704856" cy="51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17582"/>
            <a:ext cx="6872644" cy="4195594"/>
          </a:xfrm>
        </p:spPr>
        <p:txBody>
          <a:bodyPr>
            <a:normAutofit/>
          </a:bodyPr>
          <a:lstStyle/>
          <a:p>
            <a:r>
              <a:rPr lang="en-IN" sz="6600" u="sng" dirty="0">
                <a:latin typeface="Algerian" pitchFamily="82" charset="0"/>
              </a:rPr>
              <a:t>Motor </a:t>
            </a:r>
            <a:r>
              <a:rPr lang="en-IN" sz="6600" u="sng" dirty="0" smtClean="0">
                <a:latin typeface="Algerian" pitchFamily="82" charset="0"/>
              </a:rPr>
              <a:t>Driver</a:t>
            </a:r>
            <a:endParaRPr lang="en-IN" sz="6600" u="sng" dirty="0">
              <a:latin typeface="Algerian" pitchFamily="82" charset="0"/>
            </a:endParaRPr>
          </a:p>
        </p:txBody>
      </p:sp>
      <p:pic>
        <p:nvPicPr>
          <p:cNvPr id="2050" name="Picture 2" descr="Image result for l293d 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66" y="3573016"/>
            <a:ext cx="3456384" cy="23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motor driver?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ntegrated </a:t>
            </a:r>
            <a:r>
              <a:rPr lang="en-IN" dirty="0"/>
              <a:t>circuit chip which is usually used to control motors in </a:t>
            </a:r>
            <a:r>
              <a:rPr lang="en-IN" dirty="0" smtClean="0"/>
              <a:t>robots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Motor </a:t>
            </a:r>
            <a:r>
              <a:rPr lang="en-IN" dirty="0"/>
              <a:t>driver ICs act as an interface between microprocessors in robots and the motors in the robot.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most commonly used motor driver IC’s are from the L293 series such as L293D, L293NE,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Need of Motor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IN" dirty="0" smtClean="0"/>
              <a:t>ost </a:t>
            </a:r>
            <a:r>
              <a:rPr lang="en-IN" dirty="0"/>
              <a:t>microprocessors operate at low voltages and require a small amount of current to operate while  the motors require a relatively higher voltages and current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Thus current cannot be supplied to the motors from the microprocessor. This is the primary need for the  motor driver IC.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5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dirty="0" smtClean="0"/>
              <a:t>L293D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16 </a:t>
            </a:r>
            <a:r>
              <a:rPr lang="en-IN" dirty="0"/>
              <a:t>pin </a:t>
            </a:r>
            <a:r>
              <a:rPr lang="en-IN" dirty="0" smtClean="0"/>
              <a:t>IC</a:t>
            </a:r>
          </a:p>
          <a:p>
            <a:r>
              <a:rPr lang="en-IN" dirty="0" smtClean="0"/>
              <a:t> </a:t>
            </a:r>
            <a:r>
              <a:rPr lang="en-IN" dirty="0"/>
              <a:t>2 INPUT pins, 2 OUTPUT pins and 1 ENABLE pin for each motor. </a:t>
            </a:r>
            <a:endParaRPr lang="en-IN" dirty="0" smtClean="0"/>
          </a:p>
          <a:p>
            <a:r>
              <a:rPr lang="en-IN" dirty="0" smtClean="0"/>
              <a:t>L293D </a:t>
            </a:r>
            <a:r>
              <a:rPr lang="en-IN" dirty="0"/>
              <a:t>consist of two H-bridge.</a:t>
            </a:r>
          </a:p>
        </p:txBody>
      </p:sp>
    </p:spTree>
    <p:extLst>
      <p:ext uri="{BB962C8B-B14F-4D97-AF65-F5344CB8AC3E}">
        <p14:creationId xmlns:p14="http://schemas.microsoft.com/office/powerpoint/2010/main" val="32496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GiO1o6Mv4qqVOVosrmJTdg8NnaRsxmRrhR6eT_-9nv3esvVJodJNTgEwaCFtGiHdpyu1RhATjZzQNvNKAUQG1xpW43P_g4jt5ST8v-zypdQg8xA0CdNoFQd_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3910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37321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        H-Bridge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43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6MkxVv0tiN7vY9LF0MOhRObXk1STScK_CRagpHCBJ7MxNEcUxIi8YaoL3eNmW_F2L6HFPn38ShAks5dOVlHFwwq559IuDKU59nPJbvQl1XxhPY2gUqmy6KQ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632848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641</TotalTime>
  <Words>474</Words>
  <Application>Microsoft Office PowerPoint</Application>
  <PresentationFormat>On-screen Show (4:3)</PresentationFormat>
  <Paragraphs>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</vt:lpstr>
      <vt:lpstr>Brush Script MT</vt:lpstr>
      <vt:lpstr>Calibri</vt:lpstr>
      <vt:lpstr>Constantia</vt:lpstr>
      <vt:lpstr>Franklin Gothic Book</vt:lpstr>
      <vt:lpstr>Rage Italic</vt:lpstr>
      <vt:lpstr>Pushpin</vt:lpstr>
      <vt:lpstr>Motors </vt:lpstr>
      <vt:lpstr>Types of Motors</vt:lpstr>
      <vt:lpstr>PowerPoint Presentation</vt:lpstr>
      <vt:lpstr>Motor Driver</vt:lpstr>
      <vt:lpstr>What is a motor driver?</vt:lpstr>
      <vt:lpstr>Need of Motor Driver</vt:lpstr>
      <vt:lpstr>L293D</vt:lpstr>
      <vt:lpstr>PowerPoint Presentation</vt:lpstr>
      <vt:lpstr>PowerPoint Presentation</vt:lpstr>
      <vt:lpstr>PowerPoint Presentation</vt:lpstr>
      <vt:lpstr>Wired Locomotion</vt:lpstr>
      <vt:lpstr>DTMF</vt:lpstr>
      <vt:lpstr>PowerPoint Presentation</vt:lpstr>
      <vt:lpstr>DTMF data output table :</vt:lpstr>
      <vt:lpstr>PowerPoint Presentation</vt:lpstr>
      <vt:lpstr>PowerPoint Presentation</vt:lpstr>
      <vt:lpstr>Application:</vt:lpstr>
      <vt:lpstr>Joystick</vt:lpstr>
      <vt:lpstr>Types of Joysticks:</vt:lpstr>
      <vt:lpstr>How this works…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Motors</dc:title>
  <dc:creator>Aspire-E-15</dc:creator>
  <cp:lastModifiedBy>Neha</cp:lastModifiedBy>
  <cp:revision>24</cp:revision>
  <dcterms:created xsi:type="dcterms:W3CDTF">2017-09-19T12:44:36Z</dcterms:created>
  <dcterms:modified xsi:type="dcterms:W3CDTF">2017-09-21T04:35:23Z</dcterms:modified>
</cp:coreProperties>
</file>