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fortaa" panose="020B0604020202020204" charset="0"/>
      <p:regular r:id="rId16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  <p:embeddedFont>
      <p:font typeface="Merriweather" panose="00000500000000000000" pitchFamily="2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bf3QVf2ydVWJJyarkAw2mSIgN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201ce16e6_0_18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10201ce16e6_0_18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g10201ce16e6_0_188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g10201ce16e6_0_188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g10201ce16e6_0_18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10201ce16e6_0_18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10201ce16e6_0_18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10201ce16e6_0_18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g10201ce16e6_0_188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10201ce16e6_0_18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0201ce16e6_0_18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10201ce16e6_0_18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g10201ce16e6_0_188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10201ce16e6_0_18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0201ce16e6_0_18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0201ce16e6_0_1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g10201ce16e6_0_188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10201ce16e6_0_18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10201ce16e6_0_18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10201ce16e6_0_1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g10201ce16e6_0_188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10201ce16e6_0_18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0201ce16e6_0_18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0201ce16e6_0_1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g10201ce16e6_0_18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5" name="Google Shape;35;g10201ce16e6_0_188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10201ce16e6_0_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01ce16e6_0_288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g10201ce16e6_0_288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10201ce16e6_0_28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10201ce16e6_0_28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10201ce16e6_0_2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g10201ce16e6_0_288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10201ce16e6_0_28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10201ce16e6_0_28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10201ce16e6_0_2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g10201ce16e6_0_288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0201ce16e6_0_288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g10201ce16e6_0_2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201ce16e6_0_30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01ce16e6_0_30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0201ce16e6_0_30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10201ce16e6_0_30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0201ce16e6_0_30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0201ce16e6_0_30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01ce16e6_0_216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g10201ce16e6_0_216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10201ce16e6_0_2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10201ce16e6_0_2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10201ce16e6_0_2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g10201ce16e6_0_216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10201ce16e6_0_2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0201ce16e6_0_2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10201ce16e6_0_2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g10201ce16e6_0_216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10201ce16e6_0_21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201ce16e6_0_22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10201ce16e6_0_22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0201ce16e6_0_22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10201ce16e6_0_2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g10201ce16e6_0_228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0201ce16e6_0_22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01ce16e6_0_23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0201ce16e6_0_23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10201ce16e6_0_23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0201ce16e6_0_23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g10201ce16e6_0_23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10201ce16e6_0_23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10201ce16e6_0_23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01ce16e6_0_24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10201ce16e6_0_24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0201ce16e6_0_24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0201ce16e6_0_24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g10201ce16e6_0_24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01ce16e6_0_24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0201ce16e6_0_24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0201ce16e6_0_24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10201ce16e6_0_2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g10201ce16e6_0_249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g10201ce16e6_0_24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01ce16e6_0_256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0201ce16e6_0_256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g10201ce16e6_0_256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10201ce16e6_0_25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10201ce16e6_0_25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10201ce16e6_0_25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g10201ce16e6_0_25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g10201ce16e6_0_25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10201ce16e6_0_2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0201ce16e6_0_2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10201ce16e6_0_2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g10201ce16e6_0_256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10201ce16e6_0_25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10201ce16e6_0_25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10201ce16e6_0_2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10201ce16e6_0_256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Google Shape;94;g10201ce16e6_0_25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01ce16e6_0_27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0201ce16e6_0_2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201ce16e6_0_27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0201ce16e6_0_27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g10201ce16e6_0_274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10201ce16e6_0_274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10201ce16e6_0_27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01ce16e6_0_28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0201ce16e6_0_28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0201ce16e6_0_28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0201ce16e6_0_282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10201ce16e6_0_28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201ce16e6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g10201ce16e6_0_1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10201ce16e6_0_18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yzible.com/snapchat-filters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1915353" y="1787979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6300" b="1">
                <a:solidFill>
                  <a:srgbClr val="0A0A0A"/>
                </a:solidFill>
                <a:latin typeface="Comfortaa"/>
                <a:ea typeface="Comfortaa"/>
                <a:cs typeface="Comfortaa"/>
                <a:sym typeface="Comfortaa"/>
              </a:rPr>
              <a:t>Face Swapping</a:t>
            </a:r>
            <a:endParaRPr sz="7400" b="1">
              <a:solidFill>
                <a:srgbClr val="0A0A0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4797369" y="4511313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9523"/>
              <a:buNone/>
            </a:pPr>
            <a:r>
              <a:rPr lang="en-US" dirty="0">
                <a:solidFill>
                  <a:srgbClr val="0A0A0A"/>
                </a:solidFill>
              </a:rPr>
              <a:t>		By –</a:t>
            </a:r>
            <a:endParaRPr dirty="0">
              <a:solidFill>
                <a:srgbClr val="0A0A0A"/>
              </a:solidFill>
            </a:endParaRPr>
          </a:p>
          <a:p>
            <a:pPr marL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9523"/>
              <a:buNone/>
            </a:pPr>
            <a:r>
              <a:rPr lang="en-US" dirty="0">
                <a:solidFill>
                  <a:srgbClr val="0A0A0A"/>
                </a:solidFill>
              </a:rPr>
              <a:t>				</a:t>
            </a:r>
            <a:r>
              <a:rPr lang="en-US" sz="1900" dirty="0">
                <a:solidFill>
                  <a:srgbClr val="0A0A0A"/>
                </a:solidFill>
              </a:rPr>
              <a:t>Aditi Rastogi – RA1911003010219</a:t>
            </a:r>
            <a:endParaRPr dirty="0">
              <a:solidFill>
                <a:srgbClr val="0A0A0A"/>
              </a:solidFill>
            </a:endParaRPr>
          </a:p>
          <a:p>
            <a:pPr marL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1900" dirty="0">
                <a:solidFill>
                  <a:srgbClr val="0A0A0A"/>
                </a:solidFill>
              </a:rPr>
              <a:t>			</a:t>
            </a:r>
            <a:r>
              <a:rPr lang="en-US" sz="1900" dirty="0" err="1">
                <a:solidFill>
                  <a:srgbClr val="0A0A0A"/>
                </a:solidFill>
              </a:rPr>
              <a:t>Shresth</a:t>
            </a:r>
            <a:r>
              <a:rPr lang="en-US" sz="1900" dirty="0">
                <a:solidFill>
                  <a:srgbClr val="0A0A0A"/>
                </a:solidFill>
              </a:rPr>
              <a:t> Kapoor – RA1911003010220</a:t>
            </a:r>
            <a:endParaRPr dirty="0">
              <a:solidFill>
                <a:srgbClr val="0A0A0A"/>
              </a:solidFill>
            </a:endParaRPr>
          </a:p>
          <a:p>
            <a:pPr marL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1900" dirty="0">
                <a:solidFill>
                  <a:srgbClr val="0A0A0A"/>
                </a:solidFill>
              </a:rPr>
              <a:t>				Arsh Chauhan – RA1911003010222</a:t>
            </a:r>
            <a:endParaRPr dirty="0">
              <a:solidFill>
                <a:srgbClr val="0A0A0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890337" y="685800"/>
            <a:ext cx="10082463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700">
                <a:latin typeface="Comfortaa"/>
                <a:ea typeface="Comfortaa"/>
                <a:cs typeface="Comfortaa"/>
                <a:sym typeface="Comfortaa"/>
              </a:rPr>
              <a:t>Abstract</a:t>
            </a:r>
            <a:endParaRPr sz="4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890336" y="1812758"/>
            <a:ext cx="10082463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2000"/>
              <a:buNone/>
            </a:pPr>
            <a:r>
              <a:rPr lang="en-US" sz="2300" b="0" i="0">
                <a:solidFill>
                  <a:srgbClr val="0A0A0A"/>
                </a:solidFill>
                <a:latin typeface="Merriweather"/>
                <a:ea typeface="Merriweather"/>
                <a:cs typeface="Merriweather"/>
                <a:sym typeface="Merriweather"/>
              </a:rPr>
              <a:t>The following program is used to swap the faces from two images.</a:t>
            </a:r>
            <a:endParaRPr sz="23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300">
              <a:solidFill>
                <a:srgbClr val="0A0A0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A0A0A"/>
              </a:buClr>
              <a:buSzPts val="2000"/>
              <a:buNone/>
            </a:pPr>
            <a:r>
              <a:rPr lang="en-US" sz="2300">
                <a:solidFill>
                  <a:srgbClr val="0A0A0A"/>
                </a:solidFill>
                <a:latin typeface="Merriweather"/>
                <a:ea typeface="Merriweather"/>
                <a:cs typeface="Merriweather"/>
                <a:sym typeface="Merriweather"/>
              </a:rPr>
              <a:t>Filters of such kind are widely used on different social media platforms like Snapchat, Instagram, Facebook etc.</a:t>
            </a:r>
            <a:endParaRPr sz="230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300">
              <a:solidFill>
                <a:srgbClr val="0A0A0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A0A0A"/>
              </a:buClr>
              <a:buSzPts val="2000"/>
              <a:buNone/>
            </a:pPr>
            <a:r>
              <a:rPr lang="en-US" sz="2300" b="0" i="0">
                <a:solidFill>
                  <a:srgbClr val="0A0A0A"/>
                </a:solidFill>
                <a:latin typeface="Merriweather"/>
                <a:ea typeface="Merriweather"/>
                <a:cs typeface="Merriweather"/>
                <a:sym typeface="Merriweather"/>
              </a:rPr>
              <a:t>With this project, people can make their own face filters for social media.</a:t>
            </a:r>
            <a:endParaRPr sz="2300">
              <a:solidFill>
                <a:srgbClr val="0A0A0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953025" y="570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700">
                <a:latin typeface="Comfortaa"/>
                <a:ea typeface="Comfortaa"/>
                <a:cs typeface="Comfortaa"/>
                <a:sym typeface="Comfortaa"/>
              </a:rPr>
              <a:t>Objective</a:t>
            </a:r>
            <a:endParaRPr sz="4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3"/>
          <p:cNvSpPr txBox="1">
            <a:spLocks noGrp="1"/>
          </p:cNvSpPr>
          <p:nvPr>
            <p:ph type="body" idx="1"/>
          </p:nvPr>
        </p:nvSpPr>
        <p:spPr>
          <a:xfrm>
            <a:off x="953025" y="1922450"/>
            <a:ext cx="9601200" cy="3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>
                <a:latin typeface="Merriweather"/>
                <a:ea typeface="Merriweather"/>
                <a:cs typeface="Merriweather"/>
                <a:sym typeface="Merriweather"/>
              </a:rPr>
              <a:t>In today's world deep fake technology has become really popular . As a result the demand for such types of software's has increased as being able to go back and change the faces in a video or movie without the need for a reshoot and creating entire videos . This is where our software comes in use. Our project involves Machine learning algorithms along with OpenCV and dlib libraries to get accurate result.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700" dirty="0">
                <a:latin typeface="Comfortaa"/>
                <a:ea typeface="Comfortaa"/>
                <a:cs typeface="Comfortaa"/>
                <a:sym typeface="Comfortaa"/>
              </a:rPr>
              <a:t>Python dependencies</a:t>
            </a:r>
            <a:endParaRPr sz="47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Python libraries used in the project are – </a:t>
            </a: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828800" lvl="3" indent="-42849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erriweather"/>
              <a:buChar char="⮚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NumPy</a:t>
            </a: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828800" lvl="3" indent="-42849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erriweather"/>
              <a:buChar char="⮚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Open CV</a:t>
            </a: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828800" lvl="3" indent="-42849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erriweather"/>
              <a:buChar char="⮚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dlib</a:t>
            </a: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828800" lvl="3" indent="-42849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erriweather"/>
              <a:buChar char="⮚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Image IO</a:t>
            </a: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828800" lvl="3" indent="-42849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erriweather"/>
              <a:buChar char="⮚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Matplotlib</a:t>
            </a: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444752" lvl="3" indent="0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828800" lvl="3" indent="-269747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5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700">
                <a:latin typeface="Comfortaa"/>
                <a:ea typeface="Comfortaa"/>
                <a:cs typeface="Comfortaa"/>
                <a:sym typeface="Comfortaa"/>
              </a:rPr>
              <a:t>Methodology</a:t>
            </a:r>
            <a:endParaRPr sz="4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42849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Char char="⮚"/>
            </a:pPr>
            <a:r>
              <a:rPr lang="en-US" sz="2500" i="0">
                <a:latin typeface="Merriweather"/>
                <a:ea typeface="Merriweather"/>
                <a:cs typeface="Merriweather"/>
                <a:sym typeface="Merriweather"/>
              </a:rPr>
              <a:t>Take two images – one as the source and another as a destination.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384048" lvl="0" indent="-42849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Merriweather"/>
              <a:buChar char="⮚"/>
            </a:pPr>
            <a:r>
              <a:rPr lang="en-US" sz="2500" i="0">
                <a:latin typeface="Merriweather"/>
                <a:ea typeface="Merriweather"/>
                <a:cs typeface="Merriweather"/>
                <a:sym typeface="Merriweather"/>
              </a:rPr>
              <a:t>Use the dlib landmark detector on both these images. 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384048" lvl="0" indent="-42849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Merriweather"/>
              <a:buChar char="⮚"/>
            </a:pPr>
            <a:r>
              <a:rPr lang="en-US" sz="2500" i="0">
                <a:latin typeface="Merriweather"/>
                <a:ea typeface="Merriweather"/>
                <a:cs typeface="Merriweather"/>
                <a:sym typeface="Merriweather"/>
              </a:rPr>
              <a:t>Join the dots in the landmark detector to form triangles. 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384048" lvl="0" indent="-42849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Merriweather"/>
              <a:buChar char="⮚"/>
            </a:pPr>
            <a:r>
              <a:rPr lang="en-US" sz="2500" i="0">
                <a:latin typeface="Merriweather"/>
                <a:ea typeface="Merriweather"/>
                <a:cs typeface="Merriweather"/>
                <a:sym typeface="Merriweather"/>
              </a:rPr>
              <a:t>Extract these triangles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384048" lvl="0" indent="-42849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Merriweather"/>
              <a:buChar char="⮚"/>
            </a:pPr>
            <a:r>
              <a:rPr lang="en-US" sz="2500" i="0">
                <a:latin typeface="Merriweather"/>
                <a:ea typeface="Merriweather"/>
                <a:cs typeface="Merriweather"/>
                <a:sym typeface="Merriweather"/>
              </a:rPr>
              <a:t>Place the source image on the destination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384048" lvl="0" indent="-42849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Merriweather"/>
              <a:buChar char="⮚"/>
            </a:pPr>
            <a:r>
              <a:rPr lang="en-US" sz="2500" i="0">
                <a:latin typeface="Merriweather"/>
                <a:ea typeface="Merriweather"/>
                <a:cs typeface="Merriweather"/>
                <a:sym typeface="Merriweather"/>
              </a:rPr>
              <a:t>Smoothen the face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700">
                <a:latin typeface="Comfortaa"/>
                <a:ea typeface="Comfortaa"/>
                <a:cs typeface="Comfortaa"/>
                <a:sym typeface="Comfortaa"/>
              </a:rPr>
              <a:t>Result</a:t>
            </a:r>
            <a:endParaRPr sz="4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2192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Original Images –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4888"/>
          <a:stretch/>
        </p:blipFill>
        <p:spPr>
          <a:xfrm>
            <a:off x="2221832" y="2171700"/>
            <a:ext cx="2666828" cy="374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8141" y="2171700"/>
            <a:ext cx="2706630" cy="36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2735180" y="6196263"/>
            <a:ext cx="2666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Bradley Cooper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8438147" y="6018979"/>
            <a:ext cx="26668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Jim Carrey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6FEB7-2120-4C26-91AF-251E27164AC5}"/>
              </a:ext>
            </a:extLst>
          </p:cNvPr>
          <p:cNvSpPr txBox="1"/>
          <p:nvPr/>
        </p:nvSpPr>
        <p:spPr>
          <a:xfrm>
            <a:off x="2810934" y="6116438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Bradley Cooper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260B2-5DA7-4ED1-B533-3CF1CA2EC677}"/>
              </a:ext>
            </a:extLst>
          </p:cNvPr>
          <p:cNvSpPr txBox="1"/>
          <p:nvPr/>
        </p:nvSpPr>
        <p:spPr>
          <a:xfrm>
            <a:off x="8509001" y="6042375"/>
            <a:ext cx="318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Carrey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1082842" y="102669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Output -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200" y="1490662"/>
            <a:ext cx="3344333" cy="441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70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sz="4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>
                <a:latin typeface="Merriweather"/>
                <a:ea typeface="Merriweather"/>
                <a:cs typeface="Merriweather"/>
                <a:sym typeface="Merriweather"/>
              </a:rPr>
              <a:t>Our project is a face swapping program developed using OpenCV where the user can take two images of different persons and then swap the faces . Our project enables the users to create multiple filters of their face and also swap their face with that of any personality of their choices for purely entertainment purposes.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700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4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>
                <a:latin typeface="Merriweather"/>
                <a:ea typeface="Merriweather"/>
                <a:cs typeface="Merriweather"/>
                <a:sym typeface="Merriweather"/>
              </a:rPr>
              <a:t>Research paper to accompany this project is available </a:t>
            </a:r>
            <a:r>
              <a:rPr lang="en-US" sz="2500" b="1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here</a:t>
            </a:r>
            <a:r>
              <a:rPr lang="en-US" sz="2500" b="1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25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Nunito</vt:lpstr>
      <vt:lpstr>Comfortaa</vt:lpstr>
      <vt:lpstr>Calibri</vt:lpstr>
      <vt:lpstr>Noto Sans Symbols</vt:lpstr>
      <vt:lpstr>Merriweather</vt:lpstr>
      <vt:lpstr>Libre Franklin</vt:lpstr>
      <vt:lpstr>Shift</vt:lpstr>
      <vt:lpstr>Face Swapping</vt:lpstr>
      <vt:lpstr>Abstract</vt:lpstr>
      <vt:lpstr>Objective</vt:lpstr>
      <vt:lpstr>Python dependencies</vt:lpstr>
      <vt:lpstr>Methodology</vt:lpstr>
      <vt:lpstr>Result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Swapping</dc:title>
  <dc:creator>Aditi Rastogi</dc:creator>
  <cp:lastModifiedBy>Aditi Rastogi</cp:lastModifiedBy>
  <cp:revision>1</cp:revision>
  <dcterms:created xsi:type="dcterms:W3CDTF">2021-11-16T08:10:34Z</dcterms:created>
  <dcterms:modified xsi:type="dcterms:W3CDTF">2021-11-16T10:42:57Z</dcterms:modified>
</cp:coreProperties>
</file>